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315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654" r:id="rId160"/>
    <p:sldId id="1655" r:id="rId161"/>
    <p:sldId id="1656" r:id="rId162"/>
    <p:sldId id="1657" r:id="rId163"/>
    <p:sldId id="1658" r:id="rId164"/>
    <p:sldId id="1659" r:id="rId165"/>
    <p:sldId id="1660" r:id="rId166"/>
    <p:sldId id="1661" r:id="rId167"/>
    <p:sldId id="1662" r:id="rId168"/>
    <p:sldId id="1407" r:id="rId169"/>
    <p:sldId id="1518" r:id="rId170"/>
    <p:sldId id="1519" r:id="rId171"/>
    <p:sldId id="1610" r:id="rId172"/>
    <p:sldId id="1611" r:id="rId173"/>
    <p:sldId id="1612" r:id="rId174"/>
    <p:sldId id="1613" r:id="rId175"/>
    <p:sldId id="1614" r:id="rId176"/>
    <p:sldId id="1615" r:id="rId177"/>
    <p:sldId id="1616" r:id="rId178"/>
    <p:sldId id="1617" r:id="rId179"/>
    <p:sldId id="1520" r:id="rId180"/>
    <p:sldId id="1521" r:id="rId181"/>
    <p:sldId id="1663" r:id="rId182"/>
    <p:sldId id="1522" r:id="rId183"/>
    <p:sldId id="1523" r:id="rId184"/>
    <p:sldId id="1524" r:id="rId185"/>
    <p:sldId id="1525" r:id="rId186"/>
    <p:sldId id="1526" r:id="rId187"/>
    <p:sldId id="1664" r:id="rId188"/>
    <p:sldId id="1527" r:id="rId189"/>
    <p:sldId id="1528" r:id="rId190"/>
    <p:sldId id="1529" r:id="rId191"/>
    <p:sldId id="1541" r:id="rId192"/>
    <p:sldId id="1665" r:id="rId193"/>
    <p:sldId id="1666" r:id="rId194"/>
    <p:sldId id="1667" r:id="rId195"/>
    <p:sldId id="1668" r:id="rId196"/>
    <p:sldId id="1530" r:id="rId197"/>
    <p:sldId id="1531" r:id="rId198"/>
    <p:sldId id="1532" r:id="rId199"/>
    <p:sldId id="1533" r:id="rId200"/>
    <p:sldId id="1534" r:id="rId201"/>
    <p:sldId id="1535" r:id="rId202"/>
    <p:sldId id="1536" r:id="rId203"/>
    <p:sldId id="1537" r:id="rId204"/>
    <p:sldId id="1538" r:id="rId205"/>
    <p:sldId id="1539" r:id="rId206"/>
    <p:sldId id="1540" r:id="rId207"/>
    <p:sldId id="1542" r:id="rId208"/>
    <p:sldId id="1543" r:id="rId209"/>
    <p:sldId id="1544" r:id="rId210"/>
    <p:sldId id="1545" r:id="rId211"/>
    <p:sldId id="1548" r:id="rId212"/>
    <p:sldId id="1546" r:id="rId213"/>
    <p:sldId id="1547" r:id="rId214"/>
    <p:sldId id="1549" r:id="rId215"/>
    <p:sldId id="1550" r:id="rId216"/>
    <p:sldId id="1551" r:id="rId217"/>
    <p:sldId id="1633" r:id="rId218"/>
    <p:sldId id="1634" r:id="rId219"/>
    <p:sldId id="1635" r:id="rId220"/>
    <p:sldId id="1636" r:id="rId221"/>
    <p:sldId id="1637" r:id="rId222"/>
    <p:sldId id="1409" r:id="rId223"/>
    <p:sldId id="1552" r:id="rId224"/>
    <p:sldId id="1553" r:id="rId225"/>
    <p:sldId id="1554" r:id="rId226"/>
    <p:sldId id="1555" r:id="rId227"/>
    <p:sldId id="1556" r:id="rId228"/>
    <p:sldId id="1557" r:id="rId229"/>
    <p:sldId id="1559" r:id="rId230"/>
    <p:sldId id="1558" r:id="rId231"/>
    <p:sldId id="1642" r:id="rId232"/>
    <p:sldId id="1643" r:id="rId233"/>
    <p:sldId id="1638" r:id="rId234"/>
    <p:sldId id="1641" r:id="rId235"/>
    <p:sldId id="1640" r:id="rId236"/>
    <p:sldId id="1639" r:id="rId237"/>
    <p:sldId id="1410" r:id="rId238"/>
    <p:sldId id="1359" r:id="rId239"/>
    <p:sldId id="1360" r:id="rId240"/>
    <p:sldId id="1361" r:id="rId241"/>
    <p:sldId id="1563" r:id="rId242"/>
    <p:sldId id="1560" r:id="rId243"/>
    <p:sldId id="1564" r:id="rId244"/>
    <p:sldId id="1561" r:id="rId245"/>
    <p:sldId id="1363" r:id="rId246"/>
    <p:sldId id="1364" r:id="rId247"/>
    <p:sldId id="1365" r:id="rId248"/>
    <p:sldId id="1366" r:id="rId249"/>
    <p:sldId id="1565" r:id="rId250"/>
    <p:sldId id="1367" r:id="rId251"/>
    <p:sldId id="1368" r:id="rId252"/>
    <p:sldId id="1369" r:id="rId253"/>
    <p:sldId id="1566" r:id="rId254"/>
    <p:sldId id="1371" r:id="rId255"/>
    <p:sldId id="1372" r:id="rId256"/>
    <p:sldId id="1373" r:id="rId257"/>
    <p:sldId id="1567" r:id="rId258"/>
    <p:sldId id="1562" r:id="rId259"/>
    <p:sldId id="1568" r:id="rId260"/>
    <p:sldId id="1569" r:id="rId261"/>
    <p:sldId id="1570" r:id="rId262"/>
    <p:sldId id="1571" r:id="rId263"/>
    <p:sldId id="1669" r:id="rId264"/>
    <p:sldId id="1670" r:id="rId265"/>
    <p:sldId id="1671" r:id="rId266"/>
    <p:sldId id="1672" r:id="rId267"/>
    <p:sldId id="1572" r:id="rId268"/>
    <p:sldId id="1573" r:id="rId269"/>
    <p:sldId id="1574" r:id="rId270"/>
    <p:sldId id="1575" r:id="rId271"/>
    <p:sldId id="1576" r:id="rId272"/>
    <p:sldId id="1577" r:id="rId273"/>
    <p:sldId id="1578" r:id="rId274"/>
    <p:sldId id="1579" r:id="rId275"/>
    <p:sldId id="1580" r:id="rId276"/>
    <p:sldId id="1581" r:id="rId277"/>
    <p:sldId id="1582" r:id="rId278"/>
    <p:sldId id="1583" r:id="rId279"/>
    <p:sldId id="1584" r:id="rId280"/>
    <p:sldId id="1647" r:id="rId281"/>
    <p:sldId id="1644" r:id="rId282"/>
    <p:sldId id="1645" r:id="rId283"/>
    <p:sldId id="1646" r:id="rId284"/>
    <p:sldId id="1411" r:id="rId285"/>
    <p:sldId id="1585" r:id="rId286"/>
    <p:sldId id="1586" r:id="rId287"/>
    <p:sldId id="1587" r:id="rId288"/>
    <p:sldId id="1588" r:id="rId289"/>
    <p:sldId id="1589" r:id="rId290"/>
    <p:sldId id="1590" r:id="rId291"/>
    <p:sldId id="1591" r:id="rId292"/>
    <p:sldId id="1592" r:id="rId293"/>
    <p:sldId id="1593" r:id="rId294"/>
    <p:sldId id="1595" r:id="rId295"/>
    <p:sldId id="1594" r:id="rId296"/>
    <p:sldId id="1596" r:id="rId297"/>
    <p:sldId id="1597" r:id="rId298"/>
    <p:sldId id="1598" r:id="rId299"/>
    <p:sldId id="1599" r:id="rId300"/>
    <p:sldId id="1600" r:id="rId301"/>
    <p:sldId id="1601" r:id="rId302"/>
    <p:sldId id="1673" r:id="rId303"/>
    <p:sldId id="1602" r:id="rId304"/>
    <p:sldId id="1603" r:id="rId305"/>
    <p:sldId id="1605" r:id="rId306"/>
    <p:sldId id="1606" r:id="rId307"/>
    <p:sldId id="1607" r:id="rId308"/>
    <p:sldId id="1608" r:id="rId309"/>
    <p:sldId id="1618" r:id="rId310"/>
    <p:sldId id="1648" r:id="rId311"/>
    <p:sldId id="1649" r:id="rId312"/>
    <p:sldId id="1650" r:id="rId313"/>
    <p:sldId id="1651" r:id="rId314"/>
  </p:sldIdLst>
  <p:sldSz cx="9906000" cy="6858000" type="A4"/>
  <p:notesSz cx="9928225" cy="6797675"/>
  <p:embeddedFontLst>
    <p:embeddedFont>
      <p:font typeface="Calibri" panose="020F0502020204030204" pitchFamily="34" charset="0"/>
      <p:regular r:id="rId316"/>
      <p:bold r:id="rId317"/>
      <p:italic r:id="rId318"/>
      <p:boldItalic r:id="rId319"/>
    </p:embeddedFont>
    <p:embeddedFont>
      <p:font typeface="Calibri Light" panose="020F0302020204030204" pitchFamily="34" charset="0"/>
      <p:regular r:id="rId320"/>
      <p:italic r:id="rId321"/>
    </p:embeddedFont>
    <p:embeddedFont>
      <p:font typeface="Candara" panose="020E0502030303020204" pitchFamily="34" charset="0"/>
      <p:regular r:id="rId322"/>
      <p:bold r:id="rId323"/>
      <p:italic r:id="rId324"/>
      <p:boldItalic r:id="rId325"/>
    </p:embeddedFont>
    <p:embeddedFont>
      <p:font typeface="Consolas" panose="020B0609020204030204" pitchFamily="49" charset="0"/>
      <p:regular r:id="rId326"/>
      <p:bold r:id="rId327"/>
      <p:italic r:id="rId328"/>
      <p:boldItalic r:id="rId329"/>
    </p:embeddedFont>
    <p:embeddedFont>
      <p:font typeface="고도 M" panose="02000503000000020004" pitchFamily="2" charset="-127"/>
      <p:regular r:id="rId330"/>
    </p:embeddedFont>
    <p:embeddedFont>
      <p:font typeface="맑은 고딕" panose="020B0503020000020004" pitchFamily="50" charset="-127"/>
      <p:regular r:id="rId331"/>
      <p:bold r:id="rId332"/>
    </p:embeddedFont>
    <p:embeddedFont>
      <p:font typeface="맑은 고딕" panose="020B0503020000020004" pitchFamily="50" charset="-127"/>
      <p:regular r:id="rId331"/>
      <p:bold r:id="rId3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BC"/>
    <a:srgbClr val="FFFFC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5921" autoAdjust="0"/>
  </p:normalViewPr>
  <p:slideViewPr>
    <p:cSldViewPr snapToObjects="1">
      <p:cViewPr varScale="1">
        <p:scale>
          <a:sx n="107" d="100"/>
          <a:sy n="107" d="100"/>
        </p:scale>
        <p:origin x="1280" y="76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9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theme" Target="theme/theme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1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2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2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3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3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14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15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5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6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font" Target="fonts/font1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presProps" Target="pres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viewProps" Target="view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0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tableStyles" Target="tableStyles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1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91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289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757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807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759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77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05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8950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382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02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6090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607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6328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1064568" y="3271624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1064568" y="37396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3548844" y="31636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3548844" y="38163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540732" y="3348278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540732" y="3973704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1064568" y="2875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13655-E8BA-475B-A249-1C7F6F42AA0B}"/>
              </a:ext>
            </a:extLst>
          </p:cNvPr>
          <p:cNvSpPr/>
          <p:nvPr/>
        </p:nvSpPr>
        <p:spPr>
          <a:xfrm>
            <a:off x="5493060" y="3348277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C7D2C-A566-411C-8167-907C51264B05}"/>
              </a:ext>
            </a:extLst>
          </p:cNvPr>
          <p:cNvSpPr txBox="1"/>
          <p:nvPr/>
        </p:nvSpPr>
        <p:spPr>
          <a:xfrm>
            <a:off x="7977336" y="32402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C6135BE-79BF-42B6-8036-561E6743A25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6969224" y="3424931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E7CB14-CC5B-4E54-8D26-B117CE7B01A5}"/>
              </a:ext>
            </a:extLst>
          </p:cNvPr>
          <p:cNvSpPr txBox="1"/>
          <p:nvPr/>
        </p:nvSpPr>
        <p:spPr>
          <a:xfrm>
            <a:off x="5493060" y="29522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216696" y="1803976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2083323" y="3527124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2072680" y="4875291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3314786" y="638932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864767" y="588803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560512" y="2132856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5254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23352" y="4295283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4A5D55-6312-46B2-B1C5-397D16DB4F03}"/>
              </a:ext>
            </a:extLst>
          </p:cNvPr>
          <p:cNvSpPr/>
          <p:nvPr/>
        </p:nvSpPr>
        <p:spPr>
          <a:xfrm>
            <a:off x="861929" y="4293096"/>
            <a:ext cx="3587015" cy="194202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35796" y="3333160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      1</a:t>
            </a:r>
            <a:r>
              <a:rPr lang="ko-KR" altLang="en-US" b="1">
                <a:latin typeface="+mj-ea"/>
                <a:ea typeface="+mj-ea"/>
              </a:rPr>
              <a:t>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월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일은 월요일 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573180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7077236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581292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8085348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589404" y="180882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573180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7077236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581292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8085348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589404" y="231287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573180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7077236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581292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8085348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589404" y="281693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573180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7077236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581292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8085348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589404" y="332098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573180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7077236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581292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8085348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589404" y="382504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a[i][j] = count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6079408" y="180882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6079408" y="231287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6079408" y="281693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6079408" y="332098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6079408" y="382504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580737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7084793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588849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8092905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596961" y="130476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6441795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945851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7449907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953963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8458019" y="11607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6441795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945851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7449907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953963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8458019" y="16648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6441795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945851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7449907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953963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8458019" y="21688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6441795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945851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7449907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953963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8458019" y="26729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6441795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945851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7449907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953963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8458019" y="31769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236476" y="980728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n-j-1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n-i-1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6F68C-5500-4AB5-A4FD-443AE243296D}"/>
              </a:ext>
            </a:extLst>
          </p:cNvPr>
          <p:cNvSpPr txBox="1"/>
          <p:nvPr/>
        </p:nvSpPr>
        <p:spPr>
          <a:xfrm>
            <a:off x="596322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6C215-98B6-45F1-A2F0-A4F2A7A0ED7F}"/>
              </a:ext>
            </a:extLst>
          </p:cNvPr>
          <p:cNvSpPr txBox="1"/>
          <p:nvPr/>
        </p:nvSpPr>
        <p:spPr>
          <a:xfrm>
            <a:off x="6753200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73A9E-B66F-4239-95D0-4E4857FE8C3C}"/>
              </a:ext>
            </a:extLst>
          </p:cNvPr>
          <p:cNvSpPr txBox="1"/>
          <p:nvPr/>
        </p:nvSpPr>
        <p:spPr>
          <a:xfrm>
            <a:off x="7617296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D78EAA-C05E-413F-A826-38CD00FF7A9C}"/>
              </a:ext>
            </a:extLst>
          </p:cNvPr>
          <p:cNvSpPr txBox="1"/>
          <p:nvPr/>
        </p:nvSpPr>
        <p:spPr>
          <a:xfrm>
            <a:off x="8518282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351F7-30E9-482F-ADDB-D4E92464CE95}"/>
              </a:ext>
            </a:extLst>
          </p:cNvPr>
          <p:cNvSpPr txBox="1"/>
          <p:nvPr/>
        </p:nvSpPr>
        <p:spPr>
          <a:xfrm>
            <a:off x="9309484" y="4041068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8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938354-27A4-4742-9431-A612FCC15545}"/>
              </a:ext>
            </a:extLst>
          </p:cNvPr>
          <p:cNvGrpSpPr/>
          <p:nvPr/>
        </p:nvGrpSpPr>
        <p:grpSpPr>
          <a:xfrm>
            <a:off x="6441795" y="1160748"/>
            <a:ext cx="2520280" cy="2520280"/>
            <a:chOff x="6441795" y="1160748"/>
            <a:chExt cx="2520280" cy="25202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C8A84BF-0139-40DF-83FB-836AEA914391}"/>
                </a:ext>
              </a:extLst>
            </p:cNvPr>
            <p:cNvSpPr/>
            <p:nvPr/>
          </p:nvSpPr>
          <p:spPr>
            <a:xfrm>
              <a:off x="6441795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6B1398-02A3-4C82-9051-3D0E72CA7F54}"/>
                </a:ext>
              </a:extLst>
            </p:cNvPr>
            <p:cNvSpPr/>
            <p:nvPr/>
          </p:nvSpPr>
          <p:spPr>
            <a:xfrm>
              <a:off x="6945851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DAF0AD-2155-47A7-9EFB-26CDD8362861}"/>
                </a:ext>
              </a:extLst>
            </p:cNvPr>
            <p:cNvSpPr/>
            <p:nvPr/>
          </p:nvSpPr>
          <p:spPr>
            <a:xfrm>
              <a:off x="7449907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529AD-AB8A-40B0-93D7-AC7A00A9EA90}"/>
                </a:ext>
              </a:extLst>
            </p:cNvPr>
            <p:cNvSpPr/>
            <p:nvPr/>
          </p:nvSpPr>
          <p:spPr>
            <a:xfrm>
              <a:off x="7953963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9523729-0947-4CA8-BD40-2E8393BF12BF}"/>
                </a:ext>
              </a:extLst>
            </p:cNvPr>
            <p:cNvSpPr/>
            <p:nvPr/>
          </p:nvSpPr>
          <p:spPr>
            <a:xfrm>
              <a:off x="8458019" y="1160748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2253717-C414-49FE-A382-538E6E8159EB}"/>
                </a:ext>
              </a:extLst>
            </p:cNvPr>
            <p:cNvSpPr/>
            <p:nvPr/>
          </p:nvSpPr>
          <p:spPr>
            <a:xfrm>
              <a:off x="6441795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3096EB-61F5-447A-A7A9-8B3FF6888643}"/>
                </a:ext>
              </a:extLst>
            </p:cNvPr>
            <p:cNvSpPr/>
            <p:nvPr/>
          </p:nvSpPr>
          <p:spPr>
            <a:xfrm>
              <a:off x="6945851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4E0BCA-DCA2-454C-B9A2-9970995F1CDF}"/>
                </a:ext>
              </a:extLst>
            </p:cNvPr>
            <p:cNvSpPr/>
            <p:nvPr/>
          </p:nvSpPr>
          <p:spPr>
            <a:xfrm>
              <a:off x="7449907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E42D14-43D7-4A44-9CF2-CFE5FDC2C8CA}"/>
                </a:ext>
              </a:extLst>
            </p:cNvPr>
            <p:cNvSpPr/>
            <p:nvPr/>
          </p:nvSpPr>
          <p:spPr>
            <a:xfrm>
              <a:off x="7953963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188C73-D32D-4B9E-BD42-C7A38D7C2440}"/>
                </a:ext>
              </a:extLst>
            </p:cNvPr>
            <p:cNvSpPr/>
            <p:nvPr/>
          </p:nvSpPr>
          <p:spPr>
            <a:xfrm>
              <a:off x="8458019" y="1664804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31B688-72F7-4DAF-B90D-7C24855BC978}"/>
                </a:ext>
              </a:extLst>
            </p:cNvPr>
            <p:cNvSpPr/>
            <p:nvPr/>
          </p:nvSpPr>
          <p:spPr>
            <a:xfrm>
              <a:off x="6441795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F0F9CA-9669-46F4-8225-4BAD90266762}"/>
                </a:ext>
              </a:extLst>
            </p:cNvPr>
            <p:cNvSpPr/>
            <p:nvPr/>
          </p:nvSpPr>
          <p:spPr>
            <a:xfrm>
              <a:off x="6945851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C47A88-6208-45AD-9BF9-6A9F63CD63CE}"/>
                </a:ext>
              </a:extLst>
            </p:cNvPr>
            <p:cNvSpPr/>
            <p:nvPr/>
          </p:nvSpPr>
          <p:spPr>
            <a:xfrm>
              <a:off x="7449907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BC4CEE4-97F1-405E-81D6-6D453B08AB66}"/>
                </a:ext>
              </a:extLst>
            </p:cNvPr>
            <p:cNvSpPr/>
            <p:nvPr/>
          </p:nvSpPr>
          <p:spPr>
            <a:xfrm>
              <a:off x="7953963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373F56-60A7-4C40-BD27-B5EADFC4397D}"/>
                </a:ext>
              </a:extLst>
            </p:cNvPr>
            <p:cNvSpPr/>
            <p:nvPr/>
          </p:nvSpPr>
          <p:spPr>
            <a:xfrm>
              <a:off x="8458019" y="2168860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58D7E6-D3C9-40E1-9E63-07F3D1D9C5FB}"/>
                </a:ext>
              </a:extLst>
            </p:cNvPr>
            <p:cNvSpPr/>
            <p:nvPr/>
          </p:nvSpPr>
          <p:spPr>
            <a:xfrm>
              <a:off x="6441795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CC5895-4C8F-48CE-82C3-9A846CDBD865}"/>
                </a:ext>
              </a:extLst>
            </p:cNvPr>
            <p:cNvSpPr/>
            <p:nvPr/>
          </p:nvSpPr>
          <p:spPr>
            <a:xfrm>
              <a:off x="6945851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B79146-4E98-4E9C-8BD6-1DCF671DA6AC}"/>
                </a:ext>
              </a:extLst>
            </p:cNvPr>
            <p:cNvSpPr/>
            <p:nvPr/>
          </p:nvSpPr>
          <p:spPr>
            <a:xfrm>
              <a:off x="7449907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C33A9C-780D-443A-B0D6-596CBD8CAB4C}"/>
                </a:ext>
              </a:extLst>
            </p:cNvPr>
            <p:cNvSpPr/>
            <p:nvPr/>
          </p:nvSpPr>
          <p:spPr>
            <a:xfrm>
              <a:off x="7953963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AAF1097-D9B9-49CB-BC88-885A163F488A}"/>
                </a:ext>
              </a:extLst>
            </p:cNvPr>
            <p:cNvSpPr/>
            <p:nvPr/>
          </p:nvSpPr>
          <p:spPr>
            <a:xfrm>
              <a:off x="8458019" y="2672916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094DAB5-99C0-4D2A-8A42-88D6ED4DF90B}"/>
                </a:ext>
              </a:extLst>
            </p:cNvPr>
            <p:cNvSpPr/>
            <p:nvPr/>
          </p:nvSpPr>
          <p:spPr>
            <a:xfrm>
              <a:off x="6441795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92FEB47-C67D-4E81-A2CB-40EDB59165A6}"/>
                </a:ext>
              </a:extLst>
            </p:cNvPr>
            <p:cNvSpPr/>
            <p:nvPr/>
          </p:nvSpPr>
          <p:spPr>
            <a:xfrm>
              <a:off x="6945851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50E29F-66A8-4AE2-B37D-0C55DA0F82CA}"/>
                </a:ext>
              </a:extLst>
            </p:cNvPr>
            <p:cNvSpPr/>
            <p:nvPr/>
          </p:nvSpPr>
          <p:spPr>
            <a:xfrm>
              <a:off x="7449907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897E530-07C1-496B-B837-241AE9F9D5A4}"/>
                </a:ext>
              </a:extLst>
            </p:cNvPr>
            <p:cNvSpPr/>
            <p:nvPr/>
          </p:nvSpPr>
          <p:spPr>
            <a:xfrm>
              <a:off x="7953963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5B4FB17-E928-43A9-A5D6-DD68AAE0EAD0}"/>
                </a:ext>
              </a:extLst>
            </p:cNvPr>
            <p:cNvSpPr/>
            <p:nvPr/>
          </p:nvSpPr>
          <p:spPr>
            <a:xfrm>
              <a:off x="8458019" y="3176972"/>
              <a:ext cx="504056" cy="50405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420282" y="728700"/>
            <a:ext cx="49968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inc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range(n-inc*2):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inc+j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if i==n//2: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s = -s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inc += 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948023" y="11607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948023" y="16648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948023" y="21688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948023" y="26729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948023" y="31769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6449352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953408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7457464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961520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8465576" y="6566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0DD5A-F321-4AF5-AC0A-558B93785AD8}"/>
              </a:ext>
            </a:extLst>
          </p:cNvPr>
          <p:cNvSpPr txBox="1"/>
          <p:nvPr/>
        </p:nvSpPr>
        <p:spPr>
          <a:xfrm>
            <a:off x="6007405" y="4023343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936CDB-1CB4-4766-9553-110654DEFDDD}"/>
              </a:ext>
            </a:extLst>
          </p:cNvPr>
          <p:cNvSpPr txBox="1"/>
          <p:nvPr/>
        </p:nvSpPr>
        <p:spPr>
          <a:xfrm>
            <a:off x="6789204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8B3BC1-99C7-4C52-8DC0-CB2188004D90}"/>
              </a:ext>
            </a:extLst>
          </p:cNvPr>
          <p:cNvSpPr txBox="1"/>
          <p:nvPr/>
        </p:nvSpPr>
        <p:spPr>
          <a:xfrm>
            <a:off x="7483569" y="476200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B8222-204D-4089-9A4C-82CF376A5DF9}"/>
              </a:ext>
            </a:extLst>
          </p:cNvPr>
          <p:cNvSpPr txBox="1"/>
          <p:nvPr/>
        </p:nvSpPr>
        <p:spPr>
          <a:xfrm>
            <a:off x="8275657" y="4392674"/>
            <a:ext cx="524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C3466-58AC-4A3D-AB7B-A453769A3665}"/>
              </a:ext>
            </a:extLst>
          </p:cNvPr>
          <p:cNvSpPr txBox="1"/>
          <p:nvPr/>
        </p:nvSpPr>
        <p:spPr>
          <a:xfrm>
            <a:off x="9067745" y="4029737"/>
            <a:ext cx="5245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61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range(i+1):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i-j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351799" y="906662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371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374231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5878287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382343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6886399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390455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374231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5878287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382343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6886399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390455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374231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5878287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382343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6886399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390455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374231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5878287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382343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6886399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390455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374231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5878287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382343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6886399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390455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776536" y="671691"/>
            <a:ext cx="49968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 = 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a = [[0,0,0,0,0],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[0,0,0,0,0]]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for i in range(n*2-1):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for k in range(n):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if(j+k==i):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a[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altLang="ko-KR" b="1">
                <a:latin typeface="Consolas" panose="020B0609020204030204" pitchFamily="49" charset="0"/>
              </a:rPr>
              <a:t>][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>
                <a:latin typeface="Consolas" panose="020B0609020204030204" pitchFamily="49" charset="0"/>
              </a:rPr>
              <a:t>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       count +=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 in range(n):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print( "%4d"% a[i][j], end="")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print()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4880459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4880459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4880459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4880459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4880459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381788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5885844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389900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6893956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398012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5A15-5B20-4CC8-A846-AE80C74B1BC6}"/>
              </a:ext>
            </a:extLst>
          </p:cNvPr>
          <p:cNvSpPr txBox="1"/>
          <p:nvPr/>
        </p:nvSpPr>
        <p:spPr>
          <a:xfrm>
            <a:off x="8517396" y="908720"/>
            <a:ext cx="52450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40C404-EB2B-4595-B986-77AD33836C65}"/>
              </a:ext>
            </a:extLst>
          </p:cNvPr>
          <p:cNvCxnSpPr>
            <a:cxnSpLocks/>
          </p:cNvCxnSpPr>
          <p:nvPr/>
        </p:nvCxnSpPr>
        <p:spPr>
          <a:xfrm flipV="1">
            <a:off x="5381788" y="1175848"/>
            <a:ext cx="525837" cy="474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681D3FB-C124-4C4A-9FCE-B81A302F83A9}"/>
              </a:ext>
            </a:extLst>
          </p:cNvPr>
          <p:cNvCxnSpPr>
            <a:cxnSpLocks/>
          </p:cNvCxnSpPr>
          <p:nvPr/>
        </p:nvCxnSpPr>
        <p:spPr>
          <a:xfrm flipV="1">
            <a:off x="5349044" y="1146547"/>
            <a:ext cx="1062637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13222E-EDCF-4DF3-AA57-AA59D282C4DC}"/>
              </a:ext>
            </a:extLst>
          </p:cNvPr>
          <p:cNvCxnSpPr>
            <a:cxnSpLocks/>
          </p:cNvCxnSpPr>
          <p:nvPr/>
        </p:nvCxnSpPr>
        <p:spPr>
          <a:xfrm flipV="1">
            <a:off x="5237764" y="1205149"/>
            <a:ext cx="1656192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905D725-5F4D-476E-86FF-CD2D05FAB6D9}"/>
              </a:ext>
            </a:extLst>
          </p:cNvPr>
          <p:cNvCxnSpPr>
            <a:cxnSpLocks/>
          </p:cNvCxnSpPr>
          <p:nvPr/>
        </p:nvCxnSpPr>
        <p:spPr>
          <a:xfrm flipV="1">
            <a:off x="5309776" y="1187398"/>
            <a:ext cx="2080679" cy="20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DD31F2-8F81-468A-A5C6-224C647DC268}"/>
              </a:ext>
            </a:extLst>
          </p:cNvPr>
          <p:cNvCxnSpPr>
            <a:cxnSpLocks/>
          </p:cNvCxnSpPr>
          <p:nvPr/>
        </p:nvCxnSpPr>
        <p:spPr>
          <a:xfrm flipV="1">
            <a:off x="5326383" y="1227181"/>
            <a:ext cx="2584735" cy="2504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DFA5C11-9EAE-4865-81EE-1889BB67195F}"/>
              </a:ext>
            </a:extLst>
          </p:cNvPr>
          <p:cNvSpPr txBox="1"/>
          <p:nvPr/>
        </p:nvSpPr>
        <p:spPr>
          <a:xfrm>
            <a:off x="9508221" y="901326"/>
            <a:ext cx="5245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E1872C7-C8EF-48D2-9410-6E1F8560D3DB}"/>
              </a:ext>
            </a:extLst>
          </p:cNvPr>
          <p:cNvCxnSpPr>
            <a:cxnSpLocks/>
          </p:cNvCxnSpPr>
          <p:nvPr/>
        </p:nvCxnSpPr>
        <p:spPr>
          <a:xfrm flipV="1">
            <a:off x="5839926" y="1710274"/>
            <a:ext cx="2080679" cy="201622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D6ED346-0C46-4A5E-B020-C4EAF13FAE62}"/>
              </a:ext>
            </a:extLst>
          </p:cNvPr>
          <p:cNvCxnSpPr>
            <a:cxnSpLocks/>
          </p:cNvCxnSpPr>
          <p:nvPr/>
        </p:nvCxnSpPr>
        <p:spPr>
          <a:xfrm flipV="1">
            <a:off x="6372307" y="2242845"/>
            <a:ext cx="1548298" cy="1500335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EEA1BE-A80D-4B27-A036-2172BB9E1545}"/>
              </a:ext>
            </a:extLst>
          </p:cNvPr>
          <p:cNvSpPr txBox="1"/>
          <p:nvPr/>
        </p:nvSpPr>
        <p:spPr>
          <a:xfrm>
            <a:off x="10459686" y="901326"/>
            <a:ext cx="524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4C4B92D-DF9E-4A45-AE74-1D1D67A925F4}"/>
              </a:ext>
            </a:extLst>
          </p:cNvPr>
          <p:cNvCxnSpPr>
            <a:cxnSpLocks/>
          </p:cNvCxnSpPr>
          <p:nvPr/>
        </p:nvCxnSpPr>
        <p:spPr>
          <a:xfrm flipV="1">
            <a:off x="6910563" y="2689112"/>
            <a:ext cx="1038916" cy="1006734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A395F80-96C1-4216-A0D3-2E8AF2681266}"/>
              </a:ext>
            </a:extLst>
          </p:cNvPr>
          <p:cNvCxnSpPr>
            <a:cxnSpLocks/>
          </p:cNvCxnSpPr>
          <p:nvPr/>
        </p:nvCxnSpPr>
        <p:spPr>
          <a:xfrm flipV="1">
            <a:off x="7415791" y="3200204"/>
            <a:ext cx="518221" cy="502168"/>
          </a:xfrm>
          <a:prstGeom prst="straightConnector1">
            <a:avLst/>
          </a:prstGeom>
          <a:ln w="28575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44EFD3A-FFC2-4FDE-8F13-BCE0AED1A897}"/>
              </a:ext>
            </a:extLst>
          </p:cNvPr>
          <p:cNvSpPr txBox="1"/>
          <p:nvPr/>
        </p:nvSpPr>
        <p:spPr>
          <a:xfrm>
            <a:off x="5163366" y="3811152"/>
            <a:ext cx="2717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   1   3   6  10  15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2   5   9  14  19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4   8  13  18  22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7  12  17  21  24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11  16  20  23  25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51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666978" y="-63388"/>
            <a:ext cx="3179075" cy="978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766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1790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</p:txBody>
      </p:sp>
    </p:spTree>
    <p:extLst>
      <p:ext uri="{BB962C8B-B14F-4D97-AF65-F5344CB8AC3E}">
        <p14:creationId xmlns:p14="http://schemas.microsoft.com/office/powerpoint/2010/main" val="22142028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064568" y="980728"/>
            <a:ext cx="32239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c-=1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r-=1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a[r][c] = count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        count += 1</a:t>
            </a:r>
          </a:p>
          <a:p>
            <a:pPr algn="l"/>
            <a:endParaRPr lang="en-US" altLang="ko-KR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06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8A84BF-0139-40DF-83FB-836AEA914391}"/>
              </a:ext>
            </a:extLst>
          </p:cNvPr>
          <p:cNvSpPr/>
          <p:nvPr/>
        </p:nvSpPr>
        <p:spPr>
          <a:xfrm>
            <a:off x="5633816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B1398-02A3-4C82-9051-3D0E72CA7F54}"/>
              </a:ext>
            </a:extLst>
          </p:cNvPr>
          <p:cNvSpPr/>
          <p:nvPr/>
        </p:nvSpPr>
        <p:spPr>
          <a:xfrm>
            <a:off x="6137872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DAF0AD-2155-47A7-9EFB-26CDD8362861}"/>
              </a:ext>
            </a:extLst>
          </p:cNvPr>
          <p:cNvSpPr/>
          <p:nvPr/>
        </p:nvSpPr>
        <p:spPr>
          <a:xfrm>
            <a:off x="6641928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529AD-AB8A-40B0-93D7-AC7A00A9EA90}"/>
              </a:ext>
            </a:extLst>
          </p:cNvPr>
          <p:cNvSpPr/>
          <p:nvPr/>
        </p:nvSpPr>
        <p:spPr>
          <a:xfrm>
            <a:off x="7145984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523729-0947-4CA8-BD40-2E8393BF12BF}"/>
              </a:ext>
            </a:extLst>
          </p:cNvPr>
          <p:cNvSpPr/>
          <p:nvPr/>
        </p:nvSpPr>
        <p:spPr>
          <a:xfrm>
            <a:off x="7650040" y="11758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2253717-C414-49FE-A382-538E6E8159EB}"/>
              </a:ext>
            </a:extLst>
          </p:cNvPr>
          <p:cNvSpPr/>
          <p:nvPr/>
        </p:nvSpPr>
        <p:spPr>
          <a:xfrm>
            <a:off x="5633816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3096EB-61F5-447A-A7A9-8B3FF6888643}"/>
              </a:ext>
            </a:extLst>
          </p:cNvPr>
          <p:cNvSpPr/>
          <p:nvPr/>
        </p:nvSpPr>
        <p:spPr>
          <a:xfrm>
            <a:off x="6137872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84E0BCA-DCA2-454C-B9A2-9970995F1CDF}"/>
              </a:ext>
            </a:extLst>
          </p:cNvPr>
          <p:cNvSpPr/>
          <p:nvPr/>
        </p:nvSpPr>
        <p:spPr>
          <a:xfrm>
            <a:off x="6641928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E42D14-43D7-4A44-9CF2-CFE5FDC2C8CA}"/>
              </a:ext>
            </a:extLst>
          </p:cNvPr>
          <p:cNvSpPr/>
          <p:nvPr/>
        </p:nvSpPr>
        <p:spPr>
          <a:xfrm>
            <a:off x="7145984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88C73-D32D-4B9E-BD42-C7A38D7C2440}"/>
              </a:ext>
            </a:extLst>
          </p:cNvPr>
          <p:cNvSpPr/>
          <p:nvPr/>
        </p:nvSpPr>
        <p:spPr>
          <a:xfrm>
            <a:off x="7650040" y="167990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31B688-72F7-4DAF-B90D-7C24855BC978}"/>
              </a:ext>
            </a:extLst>
          </p:cNvPr>
          <p:cNvSpPr/>
          <p:nvPr/>
        </p:nvSpPr>
        <p:spPr>
          <a:xfrm>
            <a:off x="5633816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F0F9CA-9669-46F4-8225-4BAD90266762}"/>
              </a:ext>
            </a:extLst>
          </p:cNvPr>
          <p:cNvSpPr/>
          <p:nvPr/>
        </p:nvSpPr>
        <p:spPr>
          <a:xfrm>
            <a:off x="6137872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47A88-6208-45AD-9BF9-6A9F63CD63CE}"/>
              </a:ext>
            </a:extLst>
          </p:cNvPr>
          <p:cNvSpPr/>
          <p:nvPr/>
        </p:nvSpPr>
        <p:spPr>
          <a:xfrm>
            <a:off x="6641928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4CEE4-97F1-405E-81D6-6D453B08AB66}"/>
              </a:ext>
            </a:extLst>
          </p:cNvPr>
          <p:cNvSpPr/>
          <p:nvPr/>
        </p:nvSpPr>
        <p:spPr>
          <a:xfrm>
            <a:off x="7145984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373F56-60A7-4C40-BD27-B5EADFC4397D}"/>
              </a:ext>
            </a:extLst>
          </p:cNvPr>
          <p:cNvSpPr/>
          <p:nvPr/>
        </p:nvSpPr>
        <p:spPr>
          <a:xfrm>
            <a:off x="7650040" y="218396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58D7E6-D3C9-40E1-9E63-07F3D1D9C5FB}"/>
              </a:ext>
            </a:extLst>
          </p:cNvPr>
          <p:cNvSpPr/>
          <p:nvPr/>
        </p:nvSpPr>
        <p:spPr>
          <a:xfrm>
            <a:off x="5633816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CC5895-4C8F-48CE-82C3-9A846CDBD865}"/>
              </a:ext>
            </a:extLst>
          </p:cNvPr>
          <p:cNvSpPr/>
          <p:nvPr/>
        </p:nvSpPr>
        <p:spPr>
          <a:xfrm>
            <a:off x="6137872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B79146-4E98-4E9C-8BD6-1DCF671DA6AC}"/>
              </a:ext>
            </a:extLst>
          </p:cNvPr>
          <p:cNvSpPr/>
          <p:nvPr/>
        </p:nvSpPr>
        <p:spPr>
          <a:xfrm>
            <a:off x="6641928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C33A9C-780D-443A-B0D6-596CBD8CAB4C}"/>
              </a:ext>
            </a:extLst>
          </p:cNvPr>
          <p:cNvSpPr/>
          <p:nvPr/>
        </p:nvSpPr>
        <p:spPr>
          <a:xfrm>
            <a:off x="7145984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AF1097-D9B9-49CB-BC88-885A163F488A}"/>
              </a:ext>
            </a:extLst>
          </p:cNvPr>
          <p:cNvSpPr/>
          <p:nvPr/>
        </p:nvSpPr>
        <p:spPr>
          <a:xfrm>
            <a:off x="7650040" y="268801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4DAB5-99C0-4D2A-8A42-88D6ED4DF90B}"/>
              </a:ext>
            </a:extLst>
          </p:cNvPr>
          <p:cNvSpPr/>
          <p:nvPr/>
        </p:nvSpPr>
        <p:spPr>
          <a:xfrm>
            <a:off x="5633816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92FEB47-C67D-4E81-A2CB-40EDB59165A6}"/>
              </a:ext>
            </a:extLst>
          </p:cNvPr>
          <p:cNvSpPr/>
          <p:nvPr/>
        </p:nvSpPr>
        <p:spPr>
          <a:xfrm>
            <a:off x="6137872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050E29F-66A8-4AE2-B37D-0C55DA0F82CA}"/>
              </a:ext>
            </a:extLst>
          </p:cNvPr>
          <p:cNvSpPr/>
          <p:nvPr/>
        </p:nvSpPr>
        <p:spPr>
          <a:xfrm>
            <a:off x="6641928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97E530-07C1-496B-B837-241AE9F9D5A4}"/>
              </a:ext>
            </a:extLst>
          </p:cNvPr>
          <p:cNvSpPr/>
          <p:nvPr/>
        </p:nvSpPr>
        <p:spPr>
          <a:xfrm>
            <a:off x="7145984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B4FB17-E928-43A9-A5D6-DD68AAE0EAD0}"/>
              </a:ext>
            </a:extLst>
          </p:cNvPr>
          <p:cNvSpPr/>
          <p:nvPr/>
        </p:nvSpPr>
        <p:spPr>
          <a:xfrm>
            <a:off x="7650040" y="319207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2CB8-CBAE-422A-B4FD-D2669127E2CC}"/>
              </a:ext>
            </a:extLst>
          </p:cNvPr>
          <p:cNvSpPr txBox="1"/>
          <p:nvPr/>
        </p:nvSpPr>
        <p:spPr>
          <a:xfrm>
            <a:off x="1882521" y="677921"/>
            <a:ext cx="31790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num = n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count=1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r = 0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c = -1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s = 1</a:t>
            </a:r>
          </a:p>
          <a:p>
            <a:pPr algn="l"/>
            <a:r>
              <a:rPr lang="en-US" altLang="ko-KR" b="1">
                <a:latin typeface="Consolas" panose="020B0609020204030204" pitchFamily="49" charset="0"/>
              </a:rPr>
              <a:t>while True: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num -= 1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if num == 0 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break</a:t>
            </a:r>
          </a:p>
          <a:p>
            <a:pPr lvl="1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for i in range(num):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r+=s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a[r][c] = count</a:t>
            </a: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    count += 1</a:t>
            </a:r>
          </a:p>
          <a:p>
            <a:pPr lvl="1"/>
            <a:endParaRPr lang="en-US" altLang="ko-KR" b="1">
              <a:latin typeface="Consolas" panose="020B0609020204030204" pitchFamily="49" charset="0"/>
            </a:endParaRPr>
          </a:p>
          <a:p>
            <a:pPr lvl="1"/>
            <a:r>
              <a:rPr lang="en-US" altLang="ko-KR" b="1">
                <a:latin typeface="Consolas" panose="020B0609020204030204" pitchFamily="49" charset="0"/>
              </a:rPr>
              <a:t>s = -s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655FC7-7F60-4F3C-85B9-933819192534}"/>
              </a:ext>
            </a:extLst>
          </p:cNvPr>
          <p:cNvSpPr/>
          <p:nvPr/>
        </p:nvSpPr>
        <p:spPr>
          <a:xfrm>
            <a:off x="5140044" y="1175848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278FE8-2796-42FB-B3AD-484C4520F93F}"/>
              </a:ext>
            </a:extLst>
          </p:cNvPr>
          <p:cNvSpPr/>
          <p:nvPr/>
        </p:nvSpPr>
        <p:spPr>
          <a:xfrm>
            <a:off x="5140044" y="1679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F1D76A-3AEB-49C6-997B-258BB168BC53}"/>
              </a:ext>
            </a:extLst>
          </p:cNvPr>
          <p:cNvSpPr/>
          <p:nvPr/>
        </p:nvSpPr>
        <p:spPr>
          <a:xfrm>
            <a:off x="5140044" y="218396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4F78534-2B3F-48B9-8ADE-E1105B72A4BB}"/>
              </a:ext>
            </a:extLst>
          </p:cNvPr>
          <p:cNvSpPr/>
          <p:nvPr/>
        </p:nvSpPr>
        <p:spPr>
          <a:xfrm>
            <a:off x="5140044" y="2688016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0B33E7F-BD34-4EEA-B5CC-7390966BFCF1}"/>
              </a:ext>
            </a:extLst>
          </p:cNvPr>
          <p:cNvSpPr/>
          <p:nvPr/>
        </p:nvSpPr>
        <p:spPr>
          <a:xfrm>
            <a:off x="5140044" y="319207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78FDA0-CCF3-4509-8931-948F17722D78}"/>
              </a:ext>
            </a:extLst>
          </p:cNvPr>
          <p:cNvSpPr/>
          <p:nvPr/>
        </p:nvSpPr>
        <p:spPr>
          <a:xfrm>
            <a:off x="5641373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797C827-CAF9-4DD9-9C79-3EDD15F59DFB}"/>
              </a:ext>
            </a:extLst>
          </p:cNvPr>
          <p:cNvSpPr/>
          <p:nvPr/>
        </p:nvSpPr>
        <p:spPr>
          <a:xfrm>
            <a:off x="6145429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7D6B259-E6B3-4747-9E5C-5F2543C1D64B}"/>
              </a:ext>
            </a:extLst>
          </p:cNvPr>
          <p:cNvSpPr/>
          <p:nvPr/>
        </p:nvSpPr>
        <p:spPr>
          <a:xfrm>
            <a:off x="6649485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C9EB923-AC6C-461D-BCDA-ECA7AFDED6A9}"/>
              </a:ext>
            </a:extLst>
          </p:cNvPr>
          <p:cNvSpPr/>
          <p:nvPr/>
        </p:nvSpPr>
        <p:spPr>
          <a:xfrm>
            <a:off x="7153541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BEA6D1B-4B67-4F2E-AC65-1F4F8BAD2555}"/>
              </a:ext>
            </a:extLst>
          </p:cNvPr>
          <p:cNvSpPr/>
          <p:nvPr/>
        </p:nvSpPr>
        <p:spPr>
          <a:xfrm>
            <a:off x="7657597" y="67179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5795-423B-45F5-BE2B-0C816643309A}"/>
              </a:ext>
            </a:extLst>
          </p:cNvPr>
          <p:cNvSpPr txBox="1"/>
          <p:nvPr/>
        </p:nvSpPr>
        <p:spPr>
          <a:xfrm>
            <a:off x="8877436" y="800708"/>
            <a:ext cx="5245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00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04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34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44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56A8E5-4190-44D3-B266-5C0EAA5A0C87}"/>
              </a:ext>
            </a:extLst>
          </p:cNvPr>
          <p:cNvCxnSpPr>
            <a:stCxn id="77" idx="3"/>
            <a:endCxn id="19" idx="3"/>
          </p:cNvCxnSpPr>
          <p:nvPr/>
        </p:nvCxnSpPr>
        <p:spPr>
          <a:xfrm>
            <a:off x="5644100" y="1427876"/>
            <a:ext cx="25099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70D3975-72CD-4292-9D51-274354DD7DFA}"/>
              </a:ext>
            </a:extLst>
          </p:cNvPr>
          <p:cNvCxnSpPr>
            <a:cxnSpLocks/>
            <a:endCxn id="76" idx="2"/>
          </p:cNvCxnSpPr>
          <p:nvPr/>
        </p:nvCxnSpPr>
        <p:spPr>
          <a:xfrm flipH="1">
            <a:off x="7902068" y="1694616"/>
            <a:ext cx="3260" cy="200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5A9C40-22A4-4388-BABD-2498EFC3129D}"/>
              </a:ext>
            </a:extLst>
          </p:cNvPr>
          <p:cNvSpPr txBox="1"/>
          <p:nvPr/>
        </p:nvSpPr>
        <p:spPr>
          <a:xfrm>
            <a:off x="9560213" y="794070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43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40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20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10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67BBECD-F3BF-499D-BF2C-76FE1D88B4E7}"/>
              </a:ext>
            </a:extLst>
          </p:cNvPr>
          <p:cNvCxnSpPr>
            <a:cxnSpLocks/>
          </p:cNvCxnSpPr>
          <p:nvPr/>
        </p:nvCxnSpPr>
        <p:spPr>
          <a:xfrm flipH="1">
            <a:off x="5644100" y="3449650"/>
            <a:ext cx="1978338" cy="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7534D3F-8817-477D-B001-AA4C42B638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874370" y="1679904"/>
            <a:ext cx="11474" cy="1494290"/>
          </a:xfrm>
          <a:prstGeom prst="straightConnector1">
            <a:avLst/>
          </a:prstGeom>
          <a:ln w="38100">
            <a:solidFill>
              <a:srgbClr val="008B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822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6FD84-C836-462D-A6D7-4F5F7F144A06}"/>
              </a:ext>
            </a:extLst>
          </p:cNvPr>
          <p:cNvSpPr/>
          <p:nvPr/>
        </p:nvSpPr>
        <p:spPr>
          <a:xfrm>
            <a:off x="2540732" y="436510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2BE591-8A69-4AF1-95AF-FB1A67F1BAB2}"/>
              </a:ext>
            </a:extLst>
          </p:cNvPr>
          <p:cNvSpPr/>
          <p:nvPr/>
        </p:nvSpPr>
        <p:spPr>
          <a:xfrm>
            <a:off x="2941997" y="43651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48A59-634C-4386-9C21-E330E5F0FB42}"/>
              </a:ext>
            </a:extLst>
          </p:cNvPr>
          <p:cNvSpPr/>
          <p:nvPr/>
        </p:nvSpPr>
        <p:spPr>
          <a:xfrm>
            <a:off x="3737956" y="436311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AC02B1-4A9F-4558-BF34-D57B4942E7BB}"/>
              </a:ext>
            </a:extLst>
          </p:cNvPr>
          <p:cNvSpPr/>
          <p:nvPr/>
        </p:nvSpPr>
        <p:spPr>
          <a:xfrm>
            <a:off x="4139221" y="436311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987975-8C5A-41BE-9D8F-77E834FDB5FB}"/>
              </a:ext>
            </a:extLst>
          </p:cNvPr>
          <p:cNvSpPr/>
          <p:nvPr/>
        </p:nvSpPr>
        <p:spPr>
          <a:xfrm>
            <a:off x="4935180" y="4361122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67000-B184-40E8-A4FF-5A1DE2701255}"/>
              </a:ext>
            </a:extLst>
          </p:cNvPr>
          <p:cNvSpPr/>
          <p:nvPr/>
        </p:nvSpPr>
        <p:spPr>
          <a:xfrm>
            <a:off x="5336445" y="4361122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63EFC-BC6C-4F6D-8B41-E92048F0395F}"/>
              </a:ext>
            </a:extLst>
          </p:cNvPr>
          <p:cNvSpPr/>
          <p:nvPr/>
        </p:nvSpPr>
        <p:spPr>
          <a:xfrm>
            <a:off x="6132404" y="4359131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59B874-EF34-4726-BF6F-4760B4768B1B}"/>
              </a:ext>
            </a:extLst>
          </p:cNvPr>
          <p:cNvSpPr/>
          <p:nvPr/>
        </p:nvSpPr>
        <p:spPr>
          <a:xfrm>
            <a:off x="6533669" y="43591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AD236C-EFBC-42EC-95BC-C494FDB4CBDE}"/>
              </a:ext>
            </a:extLst>
          </p:cNvPr>
          <p:cNvSpPr/>
          <p:nvPr/>
        </p:nvSpPr>
        <p:spPr>
          <a:xfrm>
            <a:off x="7329628" y="4357140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45AAE9-D83B-4D47-A2E0-07AB734D6D0B}"/>
              </a:ext>
            </a:extLst>
          </p:cNvPr>
          <p:cNvSpPr/>
          <p:nvPr/>
        </p:nvSpPr>
        <p:spPr>
          <a:xfrm>
            <a:off x="7730893" y="4357140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41DAF-6573-4063-B2ED-A9017BE5EA50}"/>
              </a:ext>
            </a:extLst>
          </p:cNvPr>
          <p:cNvSpPr/>
          <p:nvPr/>
        </p:nvSpPr>
        <p:spPr>
          <a:xfrm>
            <a:off x="1555408" y="435713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ADB210-9055-4FE5-92E5-7130110E3BAD}"/>
              </a:ext>
            </a:extLst>
          </p:cNvPr>
          <p:cNvCxnSpPr>
            <a:stCxn id="32" idx="3"/>
            <a:endCxn id="2" idx="1"/>
          </p:cNvCxnSpPr>
          <p:nvPr/>
        </p:nvCxnSpPr>
        <p:spPr>
          <a:xfrm>
            <a:off x="1956673" y="4557772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FA98C20-EA76-4DBA-81DD-EA0C8EB6D6E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343262" y="456374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28F5E03-A450-47B7-9044-D7E368413A9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4540486" y="4561755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DFE243-A9D1-4C20-8AA2-21ECE581376E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737710" y="4559764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F5E5B03-6CD5-4B93-B869-A9C530CCA9C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934934" y="4557773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48E63A-7586-43A9-98F8-A9A37DE5FF3F}"/>
              </a:ext>
            </a:extLst>
          </p:cNvPr>
          <p:cNvSpPr txBox="1"/>
          <p:nvPr/>
        </p:nvSpPr>
        <p:spPr>
          <a:xfrm>
            <a:off x="1640632" y="4756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8B19FF-D0E7-47C3-87F5-5282BD5F7462}"/>
              </a:ext>
            </a:extLst>
          </p:cNvPr>
          <p:cNvSpPr/>
          <p:nvPr/>
        </p:nvSpPr>
        <p:spPr>
          <a:xfrm>
            <a:off x="1565829" y="539326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8A0091-4CE1-4067-BBA1-34DA6E250A37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>
          <a:xfrm flipV="1">
            <a:off x="1967094" y="4565737"/>
            <a:ext cx="573638" cy="10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A32B1E-7A2A-48A6-ADCB-66A047C4F30A}"/>
              </a:ext>
            </a:extLst>
          </p:cNvPr>
          <p:cNvSpPr txBox="1"/>
          <p:nvPr/>
        </p:nvSpPr>
        <p:spPr>
          <a:xfrm>
            <a:off x="1651053" y="5792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E1533-5511-491A-85B8-1CA77F55AFAE}"/>
              </a:ext>
            </a:extLst>
          </p:cNvPr>
          <p:cNvSpPr txBox="1"/>
          <p:nvPr/>
        </p:nvSpPr>
        <p:spPr>
          <a:xfrm>
            <a:off x="2385080" y="479483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0x1be90934500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DD969E-867E-4A50-AF5E-42619C7A2D15}"/>
              </a:ext>
            </a:extLst>
          </p:cNvPr>
          <p:cNvSpPr/>
          <p:nvPr/>
        </p:nvSpPr>
        <p:spPr>
          <a:xfrm>
            <a:off x="2540732" y="4663169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65A13A-15C2-4CA3-8F75-D68118C6E5FB}"/>
              </a:ext>
            </a:extLst>
          </p:cNvPr>
          <p:cNvSpPr/>
          <p:nvPr/>
        </p:nvSpPr>
        <p:spPr>
          <a:xfrm>
            <a:off x="2941997" y="4663169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6AEDA-4620-406A-A74C-AE1E0A345680}"/>
              </a:ext>
            </a:extLst>
          </p:cNvPr>
          <p:cNvSpPr/>
          <p:nvPr/>
        </p:nvSpPr>
        <p:spPr>
          <a:xfrm>
            <a:off x="3737956" y="4661178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ABA98E-0B10-4600-AEAE-1033F1B18BF5}"/>
              </a:ext>
            </a:extLst>
          </p:cNvPr>
          <p:cNvSpPr/>
          <p:nvPr/>
        </p:nvSpPr>
        <p:spPr>
          <a:xfrm>
            <a:off x="4139221" y="4661178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080E436-B150-4B9E-BF77-59BF0D9A2EE6}"/>
              </a:ext>
            </a:extLst>
          </p:cNvPr>
          <p:cNvSpPr/>
          <p:nvPr/>
        </p:nvSpPr>
        <p:spPr>
          <a:xfrm>
            <a:off x="4935180" y="465918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EDF6C6-36CC-4AFD-B2FF-DBF06A90F69B}"/>
              </a:ext>
            </a:extLst>
          </p:cNvPr>
          <p:cNvSpPr/>
          <p:nvPr/>
        </p:nvSpPr>
        <p:spPr>
          <a:xfrm>
            <a:off x="5336445" y="465918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83F9DB-F973-4FA9-9F83-20B183960FCF}"/>
              </a:ext>
            </a:extLst>
          </p:cNvPr>
          <p:cNvSpPr/>
          <p:nvPr/>
        </p:nvSpPr>
        <p:spPr>
          <a:xfrm>
            <a:off x="6132404" y="465719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77E25B-403C-4289-B656-788575AD6C33}"/>
              </a:ext>
            </a:extLst>
          </p:cNvPr>
          <p:cNvSpPr/>
          <p:nvPr/>
        </p:nvSpPr>
        <p:spPr>
          <a:xfrm>
            <a:off x="6533669" y="465719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A042C2-6403-4D7E-A04A-9AB2C88E2687}"/>
              </a:ext>
            </a:extLst>
          </p:cNvPr>
          <p:cNvSpPr/>
          <p:nvPr/>
        </p:nvSpPr>
        <p:spPr>
          <a:xfrm>
            <a:off x="7329628" y="465520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5859D2-7CD8-48E7-B595-A4A02E65E2B1}"/>
              </a:ext>
            </a:extLst>
          </p:cNvPr>
          <p:cNvSpPr/>
          <p:nvPr/>
        </p:nvSpPr>
        <p:spPr>
          <a:xfrm>
            <a:off x="7730893" y="465520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B0071D-C779-44F2-B88E-869EF993D8B7}"/>
              </a:ext>
            </a:extLst>
          </p:cNvPr>
          <p:cNvSpPr/>
          <p:nvPr/>
        </p:nvSpPr>
        <p:spPr>
          <a:xfrm>
            <a:off x="1555408" y="465520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0772D2-1906-4207-8580-1D45BD0413E1}"/>
              </a:ext>
            </a:extLst>
          </p:cNvPr>
          <p:cNvCxnSpPr>
            <a:stCxn id="36" idx="3"/>
            <a:endCxn id="26" idx="1"/>
          </p:cNvCxnSpPr>
          <p:nvPr/>
        </p:nvCxnSpPr>
        <p:spPr>
          <a:xfrm>
            <a:off x="1956673" y="4855837"/>
            <a:ext cx="584059" cy="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23AE84-4356-4552-9F94-0C5B9DBFBE9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43262" y="4861811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770A0B9-F135-417A-A8FA-1C54CDC9CDF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540486" y="4859820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CE0AFE-8A93-4353-94ED-C173475DB6D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737710" y="485782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AF5C7E-BB90-4552-A493-951CD4DAA66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934934" y="485583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D77257-A496-4C3F-8D02-FC6AE9DDDF50}"/>
              </a:ext>
            </a:extLst>
          </p:cNvPr>
          <p:cNvSpPr txBox="1"/>
          <p:nvPr/>
        </p:nvSpPr>
        <p:spPr>
          <a:xfrm>
            <a:off x="1640632" y="50545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B6C014-B846-4B1B-97E2-4D42C03ED224}"/>
              </a:ext>
            </a:extLst>
          </p:cNvPr>
          <p:cNvSpPr/>
          <p:nvPr/>
        </p:nvSpPr>
        <p:spPr>
          <a:xfrm>
            <a:off x="1565829" y="5691331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BEF3EE5-0FD2-49B3-BC9E-4C935F972F55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967094" y="5891964"/>
            <a:ext cx="580611" cy="4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4C11A2-70B3-4550-AAD2-F08DAADA0AFF}"/>
              </a:ext>
            </a:extLst>
          </p:cNvPr>
          <p:cNvSpPr txBox="1"/>
          <p:nvPr/>
        </p:nvSpPr>
        <p:spPr>
          <a:xfrm>
            <a:off x="1651053" y="60906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14A3D-57C5-4506-BC3A-3E13A3E68778}"/>
              </a:ext>
            </a:extLst>
          </p:cNvPr>
          <p:cNvSpPr txBox="1"/>
          <p:nvPr/>
        </p:nvSpPr>
        <p:spPr>
          <a:xfrm>
            <a:off x="2385080" y="50929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0x1be9090fa40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98F9AA-1BF7-4400-BDF5-842DD2BD83CE}"/>
              </a:ext>
            </a:extLst>
          </p:cNvPr>
          <p:cNvSpPr/>
          <p:nvPr/>
        </p:nvSpPr>
        <p:spPr>
          <a:xfrm>
            <a:off x="2547705" y="5741047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0EAEC-C8B4-4F43-9155-F210CD8E2309}"/>
              </a:ext>
            </a:extLst>
          </p:cNvPr>
          <p:cNvSpPr/>
          <p:nvPr/>
        </p:nvSpPr>
        <p:spPr>
          <a:xfrm>
            <a:off x="2948970" y="5741047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FFD105-3221-4E59-97A8-5FD9F4F55EBF}"/>
              </a:ext>
            </a:extLst>
          </p:cNvPr>
          <p:cNvSpPr/>
          <p:nvPr/>
        </p:nvSpPr>
        <p:spPr>
          <a:xfrm>
            <a:off x="3744929" y="5739056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A2A7D8-6E22-41A0-88AC-73D392C06849}"/>
              </a:ext>
            </a:extLst>
          </p:cNvPr>
          <p:cNvSpPr/>
          <p:nvPr/>
        </p:nvSpPr>
        <p:spPr>
          <a:xfrm>
            <a:off x="4146194" y="5739056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FCC8BB-CEA2-47BA-BEE5-97BB01EAFD3A}"/>
              </a:ext>
            </a:extLst>
          </p:cNvPr>
          <p:cNvSpPr/>
          <p:nvPr/>
        </p:nvSpPr>
        <p:spPr>
          <a:xfrm>
            <a:off x="4942153" y="5737065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D8D7C7-E667-484F-87AE-CCA75E0564D8}"/>
              </a:ext>
            </a:extLst>
          </p:cNvPr>
          <p:cNvSpPr/>
          <p:nvPr/>
        </p:nvSpPr>
        <p:spPr>
          <a:xfrm>
            <a:off x="5343418" y="5737065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97E1A5-FD7B-4307-81D8-50F19520BD8C}"/>
              </a:ext>
            </a:extLst>
          </p:cNvPr>
          <p:cNvSpPr/>
          <p:nvPr/>
        </p:nvSpPr>
        <p:spPr>
          <a:xfrm>
            <a:off x="6139377" y="5735074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38D8AE-7F77-439D-AA05-FFCA69A3C1BD}"/>
              </a:ext>
            </a:extLst>
          </p:cNvPr>
          <p:cNvSpPr/>
          <p:nvPr/>
        </p:nvSpPr>
        <p:spPr>
          <a:xfrm>
            <a:off x="6540642" y="5735074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3102AF-DF2A-491B-9899-42D93A9B1DB8}"/>
              </a:ext>
            </a:extLst>
          </p:cNvPr>
          <p:cNvSpPr/>
          <p:nvPr/>
        </p:nvSpPr>
        <p:spPr>
          <a:xfrm>
            <a:off x="7336601" y="5733083"/>
            <a:ext cx="401265" cy="40126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74984C-7EBF-48F2-A89E-C5BADAF6FAA0}"/>
              </a:ext>
            </a:extLst>
          </p:cNvPr>
          <p:cNvSpPr/>
          <p:nvPr/>
        </p:nvSpPr>
        <p:spPr>
          <a:xfrm>
            <a:off x="7737866" y="5733083"/>
            <a:ext cx="401265" cy="40126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FA9AB66-6B1D-42C9-A42A-F9D8ABB4A2B8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3350235" y="5939689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EA0B2F-A6FB-474F-A0CB-F4C6C112B34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4547459" y="5937698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5CF42C-6B4E-4691-BEF8-816DB335AFAC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744683" y="5935707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833F23-04DB-41B8-8819-8F99BE00802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941907" y="5933716"/>
            <a:ext cx="394694" cy="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28619A-8C2F-437C-9175-DC3901BA2109}"/>
              </a:ext>
            </a:extLst>
          </p:cNvPr>
          <p:cNvSpPr txBox="1"/>
          <p:nvPr/>
        </p:nvSpPr>
        <p:spPr>
          <a:xfrm>
            <a:off x="2392053" y="617077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0x1be9090fcc0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A6801E-AF49-4A84-8038-784E27D644E1}"/>
              </a:ext>
            </a:extLst>
          </p:cNvPr>
          <p:cNvCxnSpPr/>
          <p:nvPr/>
        </p:nvCxnSpPr>
        <p:spPr>
          <a:xfrm>
            <a:off x="5241032" y="1340768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62F333-4F6D-4315-A612-7F5F29A7F9F1}"/>
              </a:ext>
            </a:extLst>
          </p:cNvPr>
          <p:cNvCxnSpPr/>
          <p:nvPr/>
        </p:nvCxnSpPr>
        <p:spPr>
          <a:xfrm>
            <a:off x="7473280" y="1369571"/>
            <a:ext cx="0" cy="3312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940E0-981A-45D1-ADB3-187D5CB7178D}"/>
              </a:ext>
            </a:extLst>
          </p:cNvPr>
          <p:cNvCxnSpPr/>
          <p:nvPr/>
        </p:nvCxnSpPr>
        <p:spPr>
          <a:xfrm>
            <a:off x="5241032" y="4653136"/>
            <a:ext cx="2232248" cy="288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4082B0-8BDA-4A49-A0E6-EB3C9CA53729}"/>
              </a:ext>
            </a:extLst>
          </p:cNvPr>
          <p:cNvSpPr/>
          <p:nvPr/>
        </p:nvSpPr>
        <p:spPr>
          <a:xfrm>
            <a:off x="9489504" y="3011022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B207D-88F2-4EBC-81D2-0084F31FE87C}"/>
              </a:ext>
            </a:extLst>
          </p:cNvPr>
          <p:cNvSpPr/>
          <p:nvPr/>
        </p:nvSpPr>
        <p:spPr>
          <a:xfrm>
            <a:off x="7796373" y="3036393"/>
            <a:ext cx="1584174" cy="540060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869324" y="105273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STACK : LIFO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306034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5" y="1448780"/>
              <a:ext cx="7848873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queue.insert(0, 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306034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306034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30603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306034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30603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49FA92C-837B-4DFB-A4E3-DC3E3C3AF2C4}"/>
              </a:ext>
            </a:extLst>
          </p:cNvPr>
          <p:cNvSpPr txBox="1"/>
          <p:nvPr/>
        </p:nvSpPr>
        <p:spPr>
          <a:xfrm>
            <a:off x="7725308" y="791126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QUEUE : FIFO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821D6E-EA1E-4449-9975-AD15115C8A55}"/>
              </a:ext>
            </a:extLst>
          </p:cNvPr>
          <p:cNvCxnSpPr>
            <a:cxnSpLocks/>
          </p:cNvCxnSpPr>
          <p:nvPr/>
        </p:nvCxnSpPr>
        <p:spPr>
          <a:xfrm>
            <a:off x="6163448" y="2312876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06CFD9-D14D-4061-B712-781ABD7E9B72}"/>
              </a:ext>
            </a:extLst>
          </p:cNvPr>
          <p:cNvCxnSpPr>
            <a:cxnSpLocks/>
          </p:cNvCxnSpPr>
          <p:nvPr/>
        </p:nvCxnSpPr>
        <p:spPr>
          <a:xfrm>
            <a:off x="6163448" y="3284984"/>
            <a:ext cx="31683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7005AF-62E8-48DB-B46A-75562FEF1857}"/>
              </a:ext>
            </a:extLst>
          </p:cNvPr>
          <p:cNvSpPr/>
          <p:nvPr/>
        </p:nvSpPr>
        <p:spPr>
          <a:xfrm>
            <a:off x="9902583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F54D26-6A50-41B9-BC7B-6B2ADBC3AB27}"/>
              </a:ext>
            </a:extLst>
          </p:cNvPr>
          <p:cNvSpPr/>
          <p:nvPr/>
        </p:nvSpPr>
        <p:spPr>
          <a:xfrm>
            <a:off x="9000657" y="4019465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E48D3E-EDE5-4645-B9D2-76E103B14D92}"/>
              </a:ext>
            </a:extLst>
          </p:cNvPr>
          <p:cNvSpPr/>
          <p:nvPr/>
        </p:nvSpPr>
        <p:spPr>
          <a:xfrm>
            <a:off x="8103944" y="4000742"/>
            <a:ext cx="612068" cy="61206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B179080-5C8E-4312-8EDB-45FCAF289791}"/>
              </a:ext>
            </a:extLst>
          </p:cNvPr>
          <p:cNvSpPr/>
          <p:nvPr/>
        </p:nvSpPr>
        <p:spPr>
          <a:xfrm>
            <a:off x="5457056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813647-2BF0-4405-94EE-2D98F2014307}"/>
              </a:ext>
            </a:extLst>
          </p:cNvPr>
          <p:cNvSpPr/>
          <p:nvPr/>
        </p:nvSpPr>
        <p:spPr>
          <a:xfrm>
            <a:off x="9813540" y="2420888"/>
            <a:ext cx="612068" cy="648072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5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838CBC-2C30-46FD-AA44-2B0C82CC9ECA}"/>
              </a:ext>
            </a:extLst>
          </p:cNvPr>
          <p:cNvSpPr/>
          <p:nvPr/>
        </p:nvSpPr>
        <p:spPr>
          <a:xfrm>
            <a:off x="884548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B7C9AC-0A37-4667-AAF8-52619E400257}"/>
              </a:ext>
            </a:extLst>
          </p:cNvPr>
          <p:cNvSpPr/>
          <p:nvPr/>
        </p:nvSpPr>
        <p:spPr>
          <a:xfrm>
            <a:off x="1352600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16D68-1045-46F8-869F-BE05A740A902}"/>
              </a:ext>
            </a:extLst>
          </p:cNvPr>
          <p:cNvSpPr/>
          <p:nvPr/>
        </p:nvSpPr>
        <p:spPr>
          <a:xfrm>
            <a:off x="1820652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E25A2D-CB91-4E66-83ED-2535FE6D1E37}"/>
              </a:ext>
            </a:extLst>
          </p:cNvPr>
          <p:cNvSpPr/>
          <p:nvPr/>
        </p:nvSpPr>
        <p:spPr>
          <a:xfrm>
            <a:off x="2288704" y="173681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E6642-B161-4E05-92E7-FA1655BAA9B7}"/>
              </a:ext>
            </a:extLst>
          </p:cNvPr>
          <p:cNvSpPr/>
          <p:nvPr/>
        </p:nvSpPr>
        <p:spPr>
          <a:xfrm>
            <a:off x="884548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9E55D9-181E-469B-A6F1-526F928C3623}"/>
              </a:ext>
            </a:extLst>
          </p:cNvPr>
          <p:cNvSpPr/>
          <p:nvPr/>
        </p:nvSpPr>
        <p:spPr>
          <a:xfrm>
            <a:off x="1352600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81481C-9212-4CAE-B52D-E7A10024692A}"/>
              </a:ext>
            </a:extLst>
          </p:cNvPr>
          <p:cNvSpPr/>
          <p:nvPr/>
        </p:nvSpPr>
        <p:spPr>
          <a:xfrm>
            <a:off x="1820652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6BFB-D2F4-4067-B272-F29CED19ED43}"/>
              </a:ext>
            </a:extLst>
          </p:cNvPr>
          <p:cNvSpPr/>
          <p:nvPr/>
        </p:nvSpPr>
        <p:spPr>
          <a:xfrm>
            <a:off x="2288704" y="220486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F5E889-4E91-4DF9-9CA4-4F2948F2896F}"/>
              </a:ext>
            </a:extLst>
          </p:cNvPr>
          <p:cNvSpPr/>
          <p:nvPr/>
        </p:nvSpPr>
        <p:spPr>
          <a:xfrm>
            <a:off x="884548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90190-6F7E-4384-90DE-45BC1300EA39}"/>
              </a:ext>
            </a:extLst>
          </p:cNvPr>
          <p:cNvSpPr/>
          <p:nvPr/>
        </p:nvSpPr>
        <p:spPr>
          <a:xfrm>
            <a:off x="1352600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DDEF6F-F220-4778-9538-A6D40D0A7A1E}"/>
              </a:ext>
            </a:extLst>
          </p:cNvPr>
          <p:cNvSpPr/>
          <p:nvPr/>
        </p:nvSpPr>
        <p:spPr>
          <a:xfrm>
            <a:off x="1820652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B70B8-DFCD-4316-A045-1913C51BD917}"/>
              </a:ext>
            </a:extLst>
          </p:cNvPr>
          <p:cNvSpPr/>
          <p:nvPr/>
        </p:nvSpPr>
        <p:spPr>
          <a:xfrm>
            <a:off x="2288704" y="267291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86CC68-E1B7-4D8B-83AB-A6925D600BB7}"/>
              </a:ext>
            </a:extLst>
          </p:cNvPr>
          <p:cNvSpPr/>
          <p:nvPr/>
        </p:nvSpPr>
        <p:spPr>
          <a:xfrm>
            <a:off x="3392749" y="2237503"/>
            <a:ext cx="648072" cy="468052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FDA066-E545-4D97-A9FB-09C1CCC5C14B}"/>
              </a:ext>
            </a:extLst>
          </p:cNvPr>
          <p:cNvSpPr/>
          <p:nvPr/>
        </p:nvSpPr>
        <p:spPr>
          <a:xfrm>
            <a:off x="4708636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6401B7-09B8-4E0F-B945-E141AEB4ECB5}"/>
              </a:ext>
            </a:extLst>
          </p:cNvPr>
          <p:cNvSpPr/>
          <p:nvPr/>
        </p:nvSpPr>
        <p:spPr>
          <a:xfrm>
            <a:off x="5180135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8335C9-803F-42A7-80D1-C52E752EAB02}"/>
              </a:ext>
            </a:extLst>
          </p:cNvPr>
          <p:cNvSpPr/>
          <p:nvPr/>
        </p:nvSpPr>
        <p:spPr>
          <a:xfrm>
            <a:off x="5651634" y="1670000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58EE9D-F95C-4179-8301-63BDADDEE36A}"/>
              </a:ext>
            </a:extLst>
          </p:cNvPr>
          <p:cNvSpPr/>
          <p:nvPr/>
        </p:nvSpPr>
        <p:spPr>
          <a:xfrm>
            <a:off x="4708636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FE7B4-A062-4A1D-9130-F7CDB17D1EBE}"/>
              </a:ext>
            </a:extLst>
          </p:cNvPr>
          <p:cNvSpPr/>
          <p:nvPr/>
        </p:nvSpPr>
        <p:spPr>
          <a:xfrm>
            <a:off x="5180135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A9583-E0F1-4A02-BDAC-679DC26B0BD8}"/>
              </a:ext>
            </a:extLst>
          </p:cNvPr>
          <p:cNvSpPr/>
          <p:nvPr/>
        </p:nvSpPr>
        <p:spPr>
          <a:xfrm>
            <a:off x="5651634" y="2138052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911AF-8C29-4D07-B600-EB24D1F90B7F}"/>
              </a:ext>
            </a:extLst>
          </p:cNvPr>
          <p:cNvSpPr/>
          <p:nvPr/>
        </p:nvSpPr>
        <p:spPr>
          <a:xfrm>
            <a:off x="4708636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AFA2B3-BF9E-4A0D-AABB-0537817259E6}"/>
              </a:ext>
            </a:extLst>
          </p:cNvPr>
          <p:cNvSpPr/>
          <p:nvPr/>
        </p:nvSpPr>
        <p:spPr>
          <a:xfrm>
            <a:off x="5180135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FD4CDB-1932-4E82-A446-8AAE431D7B50}"/>
              </a:ext>
            </a:extLst>
          </p:cNvPr>
          <p:cNvSpPr/>
          <p:nvPr/>
        </p:nvSpPr>
        <p:spPr>
          <a:xfrm>
            <a:off x="5651634" y="2606104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65C18-13C6-47BB-A4E4-2D569A6457D3}"/>
              </a:ext>
            </a:extLst>
          </p:cNvPr>
          <p:cNvSpPr/>
          <p:nvPr/>
        </p:nvSpPr>
        <p:spPr>
          <a:xfrm>
            <a:off x="4708636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133432-1540-4D8C-B800-00A2B346C117}"/>
              </a:ext>
            </a:extLst>
          </p:cNvPr>
          <p:cNvSpPr/>
          <p:nvPr/>
        </p:nvSpPr>
        <p:spPr>
          <a:xfrm>
            <a:off x="5180135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4F6A61-72A7-4561-948D-27E4675D440B}"/>
              </a:ext>
            </a:extLst>
          </p:cNvPr>
          <p:cNvSpPr/>
          <p:nvPr/>
        </p:nvSpPr>
        <p:spPr>
          <a:xfrm>
            <a:off x="5651634" y="3074156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B425-1F2A-44A6-B6A3-9C87ABBB7616}"/>
              </a:ext>
            </a:extLst>
          </p:cNvPr>
          <p:cNvSpPr txBox="1"/>
          <p:nvPr/>
        </p:nvSpPr>
        <p:spPr>
          <a:xfrm>
            <a:off x="1640632" y="14487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1F020C-8B4E-4ECE-9C06-0AAF2765BB10}"/>
              </a:ext>
            </a:extLst>
          </p:cNvPr>
          <p:cNvSpPr txBox="1"/>
          <p:nvPr/>
        </p:nvSpPr>
        <p:spPr>
          <a:xfrm>
            <a:off x="5005234" y="13322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37C3FA-8531-4C46-9AEF-40B008BB4008}"/>
              </a:ext>
            </a:extLst>
          </p:cNvPr>
          <p:cNvSpPr txBox="1"/>
          <p:nvPr/>
        </p:nvSpPr>
        <p:spPr>
          <a:xfrm>
            <a:off x="2668588" y="360955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전치 </a:t>
            </a:r>
            <a:r>
              <a:rPr lang="en-US" altLang="ko-KR">
                <a:latin typeface="Consolas" panose="020B0609020204030204" pitchFamily="49" charset="0"/>
              </a:rPr>
              <a:t>, transpose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07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39"/>
            <a:ext cx="8280920" cy="720080"/>
            <a:chOff x="704528" y="1448780"/>
            <a:chExt cx="7920880" cy="10081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F2FB7-A3D0-460C-9CE5-D9C2C44F75EF}"/>
              </a:ext>
            </a:extLst>
          </p:cNvPr>
          <p:cNvSpPr/>
          <p:nvPr/>
        </p:nvSpPr>
        <p:spPr>
          <a:xfrm>
            <a:off x="848544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개월수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3A23A8-AAF7-4C72-9E6C-22101ADA31C5}"/>
              </a:ext>
            </a:extLst>
          </p:cNvPr>
          <p:cNvSpPr/>
          <p:nvPr/>
        </p:nvSpPr>
        <p:spPr>
          <a:xfrm>
            <a:off x="2036676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어미토끼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9061F-8055-47D4-AF94-239D3166FBA8}"/>
              </a:ext>
            </a:extLst>
          </p:cNvPr>
          <p:cNvSpPr/>
          <p:nvPr/>
        </p:nvSpPr>
        <p:spPr>
          <a:xfrm>
            <a:off x="3224808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새끼토끼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4E5D2-9A0C-43D8-95C7-0D13315EF16A}"/>
              </a:ext>
            </a:extLst>
          </p:cNvPr>
          <p:cNvSpPr/>
          <p:nvPr/>
        </p:nvSpPr>
        <p:spPr>
          <a:xfrm>
            <a:off x="4412940" y="1592594"/>
            <a:ext cx="1188132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총합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2394BF-6276-4D5B-9ECE-B477192C20B6}"/>
              </a:ext>
            </a:extLst>
          </p:cNvPr>
          <p:cNvSpPr/>
          <p:nvPr/>
        </p:nvSpPr>
        <p:spPr>
          <a:xfrm>
            <a:off x="848544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4F7F05-B6D6-41D0-B3C1-646A0A39F93F}"/>
              </a:ext>
            </a:extLst>
          </p:cNvPr>
          <p:cNvSpPr/>
          <p:nvPr/>
        </p:nvSpPr>
        <p:spPr>
          <a:xfrm>
            <a:off x="2036676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43E195-E446-497E-8733-C6908D36B70C}"/>
              </a:ext>
            </a:extLst>
          </p:cNvPr>
          <p:cNvSpPr/>
          <p:nvPr/>
        </p:nvSpPr>
        <p:spPr>
          <a:xfrm>
            <a:off x="3224808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D86E77-A0C9-457D-BA53-BCCC779A22CF}"/>
              </a:ext>
            </a:extLst>
          </p:cNvPr>
          <p:cNvSpPr/>
          <p:nvPr/>
        </p:nvSpPr>
        <p:spPr>
          <a:xfrm>
            <a:off x="4412940" y="2024743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B336F-C3D0-4BBB-B9A0-3B771551857E}"/>
              </a:ext>
            </a:extLst>
          </p:cNvPr>
          <p:cNvSpPr/>
          <p:nvPr/>
        </p:nvSpPr>
        <p:spPr>
          <a:xfrm>
            <a:off x="848544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E0BF67-5688-4DF0-BDA5-F4AB7BB6D3B0}"/>
              </a:ext>
            </a:extLst>
          </p:cNvPr>
          <p:cNvSpPr/>
          <p:nvPr/>
        </p:nvSpPr>
        <p:spPr>
          <a:xfrm>
            <a:off x="2036676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22DE5F-73EF-4286-A53E-9C3A92065CFC}"/>
              </a:ext>
            </a:extLst>
          </p:cNvPr>
          <p:cNvSpPr/>
          <p:nvPr/>
        </p:nvSpPr>
        <p:spPr>
          <a:xfrm>
            <a:off x="3224808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D93773-06C1-45F2-8819-820EC7B76AF9}"/>
              </a:ext>
            </a:extLst>
          </p:cNvPr>
          <p:cNvSpPr/>
          <p:nvPr/>
        </p:nvSpPr>
        <p:spPr>
          <a:xfrm>
            <a:off x="4412940" y="245689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0D12F-D062-4F16-9E42-0C0922445869}"/>
              </a:ext>
            </a:extLst>
          </p:cNvPr>
          <p:cNvSpPr/>
          <p:nvPr/>
        </p:nvSpPr>
        <p:spPr>
          <a:xfrm>
            <a:off x="848544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F81EBF-4F1D-4D1B-80E8-71230E380EEC}"/>
              </a:ext>
            </a:extLst>
          </p:cNvPr>
          <p:cNvSpPr/>
          <p:nvPr/>
        </p:nvSpPr>
        <p:spPr>
          <a:xfrm>
            <a:off x="2036676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4058E-51CA-4632-A7DF-0E81E49B96D9}"/>
              </a:ext>
            </a:extLst>
          </p:cNvPr>
          <p:cNvSpPr/>
          <p:nvPr/>
        </p:nvSpPr>
        <p:spPr>
          <a:xfrm>
            <a:off x="3224808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71D44-2964-4636-98C9-A0398BB123A3}"/>
              </a:ext>
            </a:extLst>
          </p:cNvPr>
          <p:cNvSpPr/>
          <p:nvPr/>
        </p:nvSpPr>
        <p:spPr>
          <a:xfrm>
            <a:off x="4412940" y="2889041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32490E-C664-44CF-ABD3-C69B51F28378}"/>
              </a:ext>
            </a:extLst>
          </p:cNvPr>
          <p:cNvSpPr/>
          <p:nvPr/>
        </p:nvSpPr>
        <p:spPr>
          <a:xfrm>
            <a:off x="848544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8F67DB-5D97-4A21-98AB-1040D6133CA5}"/>
              </a:ext>
            </a:extLst>
          </p:cNvPr>
          <p:cNvSpPr/>
          <p:nvPr/>
        </p:nvSpPr>
        <p:spPr>
          <a:xfrm>
            <a:off x="2036676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A9EC43-303F-4676-AFD1-9EA41A594923}"/>
              </a:ext>
            </a:extLst>
          </p:cNvPr>
          <p:cNvSpPr/>
          <p:nvPr/>
        </p:nvSpPr>
        <p:spPr>
          <a:xfrm>
            <a:off x="3224808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A1C4D-6066-4881-9413-CC9FE4306DA8}"/>
              </a:ext>
            </a:extLst>
          </p:cNvPr>
          <p:cNvSpPr/>
          <p:nvPr/>
        </p:nvSpPr>
        <p:spPr>
          <a:xfrm>
            <a:off x="4412940" y="332119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D927CD-5073-4272-852A-FBED29C4D142}"/>
              </a:ext>
            </a:extLst>
          </p:cNvPr>
          <p:cNvSpPr/>
          <p:nvPr/>
        </p:nvSpPr>
        <p:spPr>
          <a:xfrm>
            <a:off x="848544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02B97-3951-44F7-A648-B3A4BFC60385}"/>
              </a:ext>
            </a:extLst>
          </p:cNvPr>
          <p:cNvSpPr/>
          <p:nvPr/>
        </p:nvSpPr>
        <p:spPr>
          <a:xfrm>
            <a:off x="2036676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082003-6BC4-427E-9B7F-A1EA496D110D}"/>
              </a:ext>
            </a:extLst>
          </p:cNvPr>
          <p:cNvSpPr/>
          <p:nvPr/>
        </p:nvSpPr>
        <p:spPr>
          <a:xfrm>
            <a:off x="3224808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3DC972-873F-4BB8-A97D-B70778CEA620}"/>
              </a:ext>
            </a:extLst>
          </p:cNvPr>
          <p:cNvSpPr/>
          <p:nvPr/>
        </p:nvSpPr>
        <p:spPr>
          <a:xfrm>
            <a:off x="4412940" y="3753339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293888-6CA2-4B22-B24F-05F2D8E2B4EE}"/>
              </a:ext>
            </a:extLst>
          </p:cNvPr>
          <p:cNvSpPr/>
          <p:nvPr/>
        </p:nvSpPr>
        <p:spPr>
          <a:xfrm>
            <a:off x="848544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10523B-36D1-47BA-91E8-965691CA6864}"/>
              </a:ext>
            </a:extLst>
          </p:cNvPr>
          <p:cNvSpPr/>
          <p:nvPr/>
        </p:nvSpPr>
        <p:spPr>
          <a:xfrm>
            <a:off x="2036676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89C0A1-22DB-45FF-AAB2-8AEF562550E8}"/>
              </a:ext>
            </a:extLst>
          </p:cNvPr>
          <p:cNvSpPr/>
          <p:nvPr/>
        </p:nvSpPr>
        <p:spPr>
          <a:xfrm>
            <a:off x="3224808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84334-A5CE-4E18-964B-97DD2AB673D5}"/>
              </a:ext>
            </a:extLst>
          </p:cNvPr>
          <p:cNvSpPr/>
          <p:nvPr/>
        </p:nvSpPr>
        <p:spPr>
          <a:xfrm>
            <a:off x="4412940" y="418548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2CE83-0FD9-4AF6-9164-4786F6A7153E}"/>
              </a:ext>
            </a:extLst>
          </p:cNvPr>
          <p:cNvSpPr/>
          <p:nvPr/>
        </p:nvSpPr>
        <p:spPr>
          <a:xfrm>
            <a:off x="848544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3B1773-C390-442E-B4CE-53685C9B3D6C}"/>
              </a:ext>
            </a:extLst>
          </p:cNvPr>
          <p:cNvSpPr/>
          <p:nvPr/>
        </p:nvSpPr>
        <p:spPr>
          <a:xfrm>
            <a:off x="2036676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2C1EA2-A2F1-4C99-A8C5-641CBD8A5729}"/>
              </a:ext>
            </a:extLst>
          </p:cNvPr>
          <p:cNvSpPr/>
          <p:nvPr/>
        </p:nvSpPr>
        <p:spPr>
          <a:xfrm>
            <a:off x="3224808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1A4B19-E0E5-4AB8-BDE6-2023657F911D}"/>
              </a:ext>
            </a:extLst>
          </p:cNvPr>
          <p:cNvSpPr/>
          <p:nvPr/>
        </p:nvSpPr>
        <p:spPr>
          <a:xfrm>
            <a:off x="4412940" y="4617637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7E3C13-B287-44E0-98EC-3D1BA6CD4F31}"/>
              </a:ext>
            </a:extLst>
          </p:cNvPr>
          <p:cNvSpPr/>
          <p:nvPr/>
        </p:nvSpPr>
        <p:spPr>
          <a:xfrm>
            <a:off x="848544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77F251-46DD-4CF1-8025-35EAF4896714}"/>
              </a:ext>
            </a:extLst>
          </p:cNvPr>
          <p:cNvSpPr/>
          <p:nvPr/>
        </p:nvSpPr>
        <p:spPr>
          <a:xfrm>
            <a:off x="2036676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4941CD-8F93-4B6B-AB19-BF0A41B19675}"/>
              </a:ext>
            </a:extLst>
          </p:cNvPr>
          <p:cNvSpPr/>
          <p:nvPr/>
        </p:nvSpPr>
        <p:spPr>
          <a:xfrm>
            <a:off x="3224808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7A7DC87-5306-4415-888D-47E32121AAFE}"/>
              </a:ext>
            </a:extLst>
          </p:cNvPr>
          <p:cNvSpPr/>
          <p:nvPr/>
        </p:nvSpPr>
        <p:spPr>
          <a:xfrm>
            <a:off x="4412940" y="504978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88BE38B-4B22-4EDF-AF23-308A6AC6E2DE}"/>
              </a:ext>
            </a:extLst>
          </p:cNvPr>
          <p:cNvSpPr/>
          <p:nvPr/>
        </p:nvSpPr>
        <p:spPr>
          <a:xfrm>
            <a:off x="848544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6FCF0B-8E2F-44FB-A49E-DCD13CA71E8B}"/>
              </a:ext>
            </a:extLst>
          </p:cNvPr>
          <p:cNvSpPr/>
          <p:nvPr/>
        </p:nvSpPr>
        <p:spPr>
          <a:xfrm>
            <a:off x="2036676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572FAEC-0559-4DA6-8517-B9DDCC6ACDF3}"/>
              </a:ext>
            </a:extLst>
          </p:cNvPr>
          <p:cNvSpPr/>
          <p:nvPr/>
        </p:nvSpPr>
        <p:spPr>
          <a:xfrm>
            <a:off x="3224808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37A6EA-DC97-4913-93E4-080AD08C0F16}"/>
              </a:ext>
            </a:extLst>
          </p:cNvPr>
          <p:cNvSpPr/>
          <p:nvPr/>
        </p:nvSpPr>
        <p:spPr>
          <a:xfrm>
            <a:off x="4412940" y="5481935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8BE15F-CA8C-4705-B988-A9F0C3E0FF81}"/>
              </a:ext>
            </a:extLst>
          </p:cNvPr>
          <p:cNvSpPr/>
          <p:nvPr/>
        </p:nvSpPr>
        <p:spPr>
          <a:xfrm>
            <a:off x="848544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DA331D-8633-49D7-B77D-06BF8F000832}"/>
              </a:ext>
            </a:extLst>
          </p:cNvPr>
          <p:cNvSpPr/>
          <p:nvPr/>
        </p:nvSpPr>
        <p:spPr>
          <a:xfrm>
            <a:off x="2036676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16E125-DDD5-450B-81A1-B66D91CDADBB}"/>
              </a:ext>
            </a:extLst>
          </p:cNvPr>
          <p:cNvSpPr/>
          <p:nvPr/>
        </p:nvSpPr>
        <p:spPr>
          <a:xfrm>
            <a:off x="3224808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F6F43E3-9C74-4204-B13B-6E280762976E}"/>
              </a:ext>
            </a:extLst>
          </p:cNvPr>
          <p:cNvSpPr/>
          <p:nvPr/>
        </p:nvSpPr>
        <p:spPr>
          <a:xfrm>
            <a:off x="4412940" y="591408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6F8A-F769-4851-B25C-B8A67FF0EFC9}"/>
              </a:ext>
            </a:extLst>
          </p:cNvPr>
          <p:cNvSpPr txBox="1"/>
          <p:nvPr/>
        </p:nvSpPr>
        <p:spPr>
          <a:xfrm>
            <a:off x="6537176" y="2564904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5:8 = 1:1.6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5FBF7-D992-49F3-8331-75FD0DCD1E2F}"/>
              </a:ext>
            </a:extLst>
          </p:cNvPr>
          <p:cNvSpPr txBox="1"/>
          <p:nvPr/>
        </p:nvSpPr>
        <p:spPr>
          <a:xfrm>
            <a:off x="6536562" y="30595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8:13 = 1:1.625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08AE2-659B-4572-9B8F-31C1F913D98C}"/>
              </a:ext>
            </a:extLst>
          </p:cNvPr>
          <p:cNvSpPr txBox="1"/>
          <p:nvPr/>
        </p:nvSpPr>
        <p:spPr>
          <a:xfrm>
            <a:off x="6554910" y="3582800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55:89 = 1:1.618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709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1CAC3A-2B9A-4D42-B352-51204AE2B1EB}"/>
              </a:ext>
            </a:extLst>
          </p:cNvPr>
          <p:cNvSpPr/>
          <p:nvPr/>
        </p:nvSpPr>
        <p:spPr>
          <a:xfrm>
            <a:off x="174864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E31AD2-082A-4A7D-97DD-2BE2B53436BB}"/>
              </a:ext>
            </a:extLst>
          </p:cNvPr>
          <p:cNvSpPr/>
          <p:nvPr/>
        </p:nvSpPr>
        <p:spPr>
          <a:xfrm>
            <a:off x="253745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6719494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7548872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B8F027-900A-40B2-9396-0472EF884C2B}"/>
              </a:ext>
            </a:extLst>
          </p:cNvPr>
          <p:cNvSpPr/>
          <p:nvPr/>
        </p:nvSpPr>
        <p:spPr>
          <a:xfrm>
            <a:off x="332626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8416130" y="46581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EC6C7-ACD5-4D59-A7E8-84D984BAED47}"/>
              </a:ext>
            </a:extLst>
          </p:cNvPr>
          <p:cNvSpPr/>
          <p:nvPr/>
        </p:nvSpPr>
        <p:spPr>
          <a:xfrm>
            <a:off x="419352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5AF031-6B21-48BC-AD63-C34936FC3187}"/>
              </a:ext>
            </a:extLst>
          </p:cNvPr>
          <p:cNvSpPr/>
          <p:nvPr/>
        </p:nvSpPr>
        <p:spPr>
          <a:xfrm>
            <a:off x="498233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242E4-E432-49AC-829E-F89D8B59D961}"/>
              </a:ext>
            </a:extLst>
          </p:cNvPr>
          <p:cNvSpPr/>
          <p:nvPr/>
        </p:nvSpPr>
        <p:spPr>
          <a:xfrm>
            <a:off x="577114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6638404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7427215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8216026" y="39690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F978A-284F-40AC-AD80-4AE1E95F7756}"/>
              </a:ext>
            </a:extLst>
          </p:cNvPr>
          <p:cNvSpPr txBox="1"/>
          <p:nvPr/>
        </p:nvSpPr>
        <p:spPr>
          <a:xfrm>
            <a:off x="3872880" y="33140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F4D262-75C3-4C87-BCDF-715B8B3CE6E3}"/>
              </a:ext>
            </a:extLst>
          </p:cNvPr>
          <p:cNvSpPr/>
          <p:nvPr/>
        </p:nvSpPr>
        <p:spPr>
          <a:xfrm>
            <a:off x="3271180" y="322036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837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75891" cy="1684801"/>
            <a:chOff x="704528" y="1448780"/>
            <a:chExt cx="791607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172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4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b,a = a,b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latin typeface="Consolas" panose="020B0609020204030204" pitchFamily="49" charset="0"/>
              </a:rPr>
              <a:t>swap </a:t>
            </a:r>
            <a:r>
              <a:rPr lang="ko-KR" altLang="en-US" b="1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CB6B4-46E6-4D8B-B8B1-CFCF008D83E1}"/>
              </a:ext>
            </a:extLst>
          </p:cNvPr>
          <p:cNvSpPr txBox="1"/>
          <p:nvPr/>
        </p:nvSpPr>
        <p:spPr>
          <a:xfrm>
            <a:off x="3045590" y="47704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453F3-D757-4C8F-BE63-82DF75E3D9C9}"/>
              </a:ext>
            </a:extLst>
          </p:cNvPr>
          <p:cNvSpPr txBox="1"/>
          <p:nvPr/>
        </p:nvSpPr>
        <p:spPr>
          <a:xfrm>
            <a:off x="3966892" y="47326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B7B315-5C74-4354-A922-43A830878BDE}"/>
              </a:ext>
            </a:extLst>
          </p:cNvPr>
          <p:cNvSpPr/>
          <p:nvPr/>
        </p:nvSpPr>
        <p:spPr>
          <a:xfrm>
            <a:off x="2900772" y="4185084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F1B0BE-F665-413C-B847-D6B4691E38DA}"/>
              </a:ext>
            </a:extLst>
          </p:cNvPr>
          <p:cNvSpPr/>
          <p:nvPr/>
        </p:nvSpPr>
        <p:spPr>
          <a:xfrm>
            <a:off x="3811240" y="4192560"/>
            <a:ext cx="54006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4BCF2-FFE9-44FE-8144-06193201E53F}"/>
              </a:ext>
            </a:extLst>
          </p:cNvPr>
          <p:cNvSpPr txBox="1"/>
          <p:nvPr/>
        </p:nvSpPr>
        <p:spPr>
          <a:xfrm>
            <a:off x="2963412" y="333027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latin typeface="Consolas" panose="020B0609020204030204" pitchFamily="49" charset="0"/>
              </a:rPr>
              <a:t>(3,4)</a:t>
            </a:r>
            <a:endParaRPr lang="ko-KR" altLang="en-US" sz="320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08D416-4EE8-4E27-AC10-88C49B7AC023}"/>
              </a:ext>
            </a:extLst>
          </p:cNvPr>
          <p:cNvCxnSpPr/>
          <p:nvPr/>
        </p:nvCxnSpPr>
        <p:spPr>
          <a:xfrm>
            <a:off x="3356894" y="3825044"/>
            <a:ext cx="51598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8EA228-36B2-4562-B202-67CC486D5FF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170802" y="3823228"/>
            <a:ext cx="663512" cy="36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BF3864-35A0-4FEF-8ED2-CCF4334AD164}"/>
              </a:ext>
            </a:extLst>
          </p:cNvPr>
          <p:cNvSpPr txBox="1"/>
          <p:nvPr/>
        </p:nvSpPr>
        <p:spPr>
          <a:xfrm>
            <a:off x="2792760" y="59031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hash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99E13-903A-451C-90A1-68932A81F81B}"/>
              </a:ext>
            </a:extLst>
          </p:cNvPr>
          <p:cNvSpPr/>
          <p:nvPr/>
        </p:nvSpPr>
        <p:spPr>
          <a:xfrm>
            <a:off x="4664968" y="4074456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3A011C-B4A5-4D50-B392-A6BD646A5F7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>
            <a:off x="3728864" y="4290480"/>
            <a:ext cx="936104" cy="1115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F4CBAC-0ACD-4B96-92C0-88B858393A83}"/>
              </a:ext>
            </a:extLst>
          </p:cNvPr>
          <p:cNvCxnSpPr>
            <a:cxnSpLocks/>
            <a:stCxn id="37" idx="3"/>
            <a:endCxn id="6" idx="1"/>
          </p:cNvCxnSpPr>
          <p:nvPr/>
        </p:nvCxnSpPr>
        <p:spPr>
          <a:xfrm flipV="1">
            <a:off x="3728864" y="4290480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D7B6B7-19C5-437C-A96D-AADE4011A76D}"/>
              </a:ext>
            </a:extLst>
          </p:cNvPr>
          <p:cNvCxnSpPr>
            <a:cxnSpLocks/>
            <a:stCxn id="41" idx="3"/>
            <a:endCxn id="6" idx="1"/>
          </p:cNvCxnSpPr>
          <p:nvPr/>
        </p:nvCxnSpPr>
        <p:spPr>
          <a:xfrm flipV="1">
            <a:off x="3728864" y="4290480"/>
            <a:ext cx="936104" cy="866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B0A690-AE0C-4FCE-BBEA-9A38D5153EE0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 flipV="1">
            <a:off x="3728864" y="4290480"/>
            <a:ext cx="936104" cy="1298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C86EBE-D97D-48DF-AC42-37824E1EC351}"/>
              </a:ext>
            </a:extLst>
          </p:cNvPr>
          <p:cNvSpPr txBox="1"/>
          <p:nvPr/>
        </p:nvSpPr>
        <p:spPr>
          <a:xfrm>
            <a:off x="4506530" y="370851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0x7ffeea212710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7811F7-1A51-4F76-855E-EA2D4D376F5A}"/>
              </a:ext>
            </a:extLst>
          </p:cNvPr>
          <p:cNvSpPr txBox="1"/>
          <p:nvPr/>
        </p:nvSpPr>
        <p:spPr>
          <a:xfrm>
            <a:off x="1396829" y="37229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0x168fc6774c0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783EB5-74AE-48CB-99DE-21CC2662FBBA}"/>
              </a:ext>
            </a:extLst>
          </p:cNvPr>
          <p:cNvSpPr/>
          <p:nvPr/>
        </p:nvSpPr>
        <p:spPr>
          <a:xfrm>
            <a:off x="4664968" y="5190247"/>
            <a:ext cx="504056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EB884A-75C2-4844-B713-35DEFB48F156}"/>
              </a:ext>
            </a:extLst>
          </p:cNvPr>
          <p:cNvSpPr txBox="1"/>
          <p:nvPr/>
        </p:nvSpPr>
        <p:spPr>
          <a:xfrm>
            <a:off x="4506530" y="482430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latin typeface="Consolas" panose="020B0609020204030204" pitchFamily="49" charset="0"/>
              </a:rPr>
              <a:t>0x7ffeea213370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58882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66856" y="45065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69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66856" y="41483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662148" y="3945243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5983914" y="3756990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4"/>
            <a:ext cx="8532386" cy="613485"/>
            <a:chOff x="704528" y="1448780"/>
            <a:chExt cx="7920880" cy="10081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60612" y="5727340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13082" y="402306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95727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6753200" y="1816216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70659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l1=pickle.load(file)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2286939" y="4545124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fib(4000)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3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A4959D-756A-4209-9C57-41DC1CB08BC7}"/>
              </a:ext>
            </a:extLst>
          </p:cNvPr>
          <p:cNvSpPr txBox="1"/>
          <p:nvPr/>
        </p:nvSpPr>
        <p:spPr>
          <a:xfrm>
            <a:off x="3440832" y="410175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0x2c60be824c0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82DA95F-A3AE-4384-9FEC-CBB72D0A80D5}"/>
              </a:ext>
            </a:extLst>
          </p:cNvPr>
          <p:cNvCxnSpPr>
            <a:stCxn id="23" idx="3"/>
            <a:endCxn id="23" idx="0"/>
          </p:cNvCxnSpPr>
          <p:nvPr/>
        </p:nvCxnSpPr>
        <p:spPr>
          <a:xfrm flipH="1" flipV="1">
            <a:off x="6872999" y="4244918"/>
            <a:ext cx="1667971" cy="912275"/>
          </a:xfrm>
          <a:prstGeom prst="bentConnector4">
            <a:avLst>
              <a:gd name="adj1" fmla="val -13705"/>
              <a:gd name="adj2" fmla="val 1250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40648" y="5148699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304928" y="462538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6B3397-6723-4CAF-B18B-0284ED6086F5}"/>
              </a:ext>
            </a:extLst>
          </p:cNvPr>
          <p:cNvSpPr/>
          <p:nvPr/>
        </p:nvSpPr>
        <p:spPr>
          <a:xfrm>
            <a:off x="538504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454F3E-4338-4E43-AE9F-09727331184D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268924" y="4617688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12453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404828" y="4146479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5858CAC-DA0D-4B7D-AC96-7350181B644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1052933" y="4591292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358967" y="4220923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601994" y="3822496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22236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2 -&gt; 2^2-1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3 -&gt; 2^3-1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4 -&gt; 2^4-1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32 -&gt; 2^32-1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64 -&gt; 2^64-1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13DD4580-377C-41AB-A1DB-E5DD421725A1}"/>
              </a:ext>
            </a:extLst>
          </p:cNvPr>
          <p:cNvSpPr/>
          <p:nvPr/>
        </p:nvSpPr>
        <p:spPr>
          <a:xfrm>
            <a:off x="1856655" y="3452127"/>
            <a:ext cx="648072" cy="540060"/>
          </a:xfrm>
          <a:prstGeom prst="can">
            <a:avLst>
              <a:gd name="adj" fmla="val 392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0971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통형 4">
            <a:extLst>
              <a:ext uri="{FF2B5EF4-FFF2-40B4-BE49-F238E27FC236}">
                <a16:creationId xmlns:a16="http://schemas.microsoft.com/office/drawing/2014/main" id="{C6462EF8-499D-4344-A47C-B639175A7DFA}"/>
              </a:ext>
            </a:extLst>
          </p:cNvPr>
          <p:cNvSpPr/>
          <p:nvPr/>
        </p:nvSpPr>
        <p:spPr>
          <a:xfrm>
            <a:off x="6600518" y="4635134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6906552" y="4280391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7230587" y="3925648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통형 7">
            <a:extLst>
              <a:ext uri="{FF2B5EF4-FFF2-40B4-BE49-F238E27FC236}">
                <a16:creationId xmlns:a16="http://schemas.microsoft.com/office/drawing/2014/main" id="{5E4D4A32-6B80-4D3E-9511-3A876D6BF50F}"/>
              </a:ext>
            </a:extLst>
          </p:cNvPr>
          <p:cNvSpPr/>
          <p:nvPr/>
        </p:nvSpPr>
        <p:spPr>
          <a:xfrm>
            <a:off x="1424608" y="4671138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6F1961BF-9A95-4830-812D-BB5FFDB14597}"/>
              </a:ext>
            </a:extLst>
          </p:cNvPr>
          <p:cNvSpPr/>
          <p:nvPr/>
        </p:nvSpPr>
        <p:spPr>
          <a:xfrm>
            <a:off x="1850242" y="4341527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589404" y="734587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C4F6A-D4CD-4AEF-8EE8-251AF9B1E9DB}"/>
              </a:ext>
            </a:extLst>
          </p:cNvPr>
          <p:cNvSpPr txBox="1"/>
          <p:nvPr/>
        </p:nvSpPr>
        <p:spPr>
          <a:xfrm>
            <a:off x="1770534" y="1376787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from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C1E9-90FD-446A-98E8-D7C72CDD3443}"/>
              </a:ext>
            </a:extLst>
          </p:cNvPr>
          <p:cNvSpPr txBox="1"/>
          <p:nvPr/>
        </p:nvSpPr>
        <p:spPr>
          <a:xfrm>
            <a:off x="7238636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to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F125A-FDA1-4C14-B70D-30CCA442B199}"/>
              </a:ext>
            </a:extLst>
          </p:cNvPr>
          <p:cNvSpPr txBox="1"/>
          <p:nvPr/>
        </p:nvSpPr>
        <p:spPr>
          <a:xfrm>
            <a:off x="4698763" y="127437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by</a:t>
            </a:r>
            <a:endParaRPr lang="ko-KR" alt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18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A6E8E3-678B-459B-81AA-8A85C98D1482}"/>
              </a:ext>
            </a:extLst>
          </p:cNvPr>
          <p:cNvCxnSpPr/>
          <p:nvPr/>
        </p:nvCxnSpPr>
        <p:spPr>
          <a:xfrm>
            <a:off x="4953000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1AE048-3C6E-42BC-AB05-23F17B4E3619}"/>
              </a:ext>
            </a:extLst>
          </p:cNvPr>
          <p:cNvCxnSpPr/>
          <p:nvPr/>
        </p:nvCxnSpPr>
        <p:spPr>
          <a:xfrm>
            <a:off x="7725308" y="1772816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EE57733-CE48-4BE9-8174-8FEF1CA61F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79D6E-1A9C-4B4B-BF5C-422F779D7C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920E5-F110-4D70-986E-0D9A0FD45126}"/>
              </a:ext>
            </a:extLst>
          </p:cNvPr>
          <p:cNvSpPr txBox="1"/>
          <p:nvPr/>
        </p:nvSpPr>
        <p:spPr>
          <a:xfrm>
            <a:off x="2000672" y="83671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latin typeface="Consolas" panose="020B0609020204030204" pitchFamily="49" charset="0"/>
              </a:rPr>
              <a:t>하노이의 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3C528F-704C-4A23-937B-A04EB4E6BDFE}"/>
              </a:ext>
            </a:extLst>
          </p:cNvPr>
          <p:cNvCxnSpPr/>
          <p:nvPr/>
        </p:nvCxnSpPr>
        <p:spPr>
          <a:xfrm>
            <a:off x="2216696" y="1808820"/>
            <a:ext cx="0" cy="3132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C44664-1E1C-475C-BCBE-B5B5B75C31FD}"/>
              </a:ext>
            </a:extLst>
          </p:cNvPr>
          <p:cNvSpPr txBox="1"/>
          <p:nvPr/>
        </p:nvSpPr>
        <p:spPr>
          <a:xfrm>
            <a:off x="2000672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a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7AA8B-3E14-43BF-90F2-53BB2F367BD5}"/>
              </a:ext>
            </a:extLst>
          </p:cNvPr>
          <p:cNvSpPr txBox="1"/>
          <p:nvPr/>
        </p:nvSpPr>
        <p:spPr>
          <a:xfrm>
            <a:off x="479734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ABF9-5890-4A51-972A-8FA66D32D4B1}"/>
              </a:ext>
            </a:extLst>
          </p:cNvPr>
          <p:cNvSpPr txBox="1"/>
          <p:nvPr/>
        </p:nvSpPr>
        <p:spPr>
          <a:xfrm>
            <a:off x="7524038" y="502260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c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E8B76-A1CD-4B62-9AA2-114CBC8C628A}"/>
              </a:ext>
            </a:extLst>
          </p:cNvPr>
          <p:cNvSpPr txBox="1"/>
          <p:nvPr/>
        </p:nvSpPr>
        <p:spPr>
          <a:xfrm>
            <a:off x="8993662" y="935824"/>
            <a:ext cx="6641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if n==1: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    print( "%d : %c -&gt; %c"%(n,fr,to) 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    return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hanoi( n-1 , fr, to, by)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print( "%d : %c -&gt; %c"%(n,fr,to) )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hanoi( n-1 , by, fr, to)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C4F6A-D4CD-4AEF-8EE8-251AF9B1E9DB}"/>
              </a:ext>
            </a:extLst>
          </p:cNvPr>
          <p:cNvSpPr txBox="1"/>
          <p:nvPr/>
        </p:nvSpPr>
        <p:spPr>
          <a:xfrm>
            <a:off x="2000672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fr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9C1E9-90FD-446A-98E8-D7C72CDD3443}"/>
              </a:ext>
            </a:extLst>
          </p:cNvPr>
          <p:cNvSpPr txBox="1"/>
          <p:nvPr/>
        </p:nvSpPr>
        <p:spPr>
          <a:xfrm>
            <a:off x="7238636" y="137678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to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F125A-FDA1-4C14-B70D-30CCA442B199}"/>
              </a:ext>
            </a:extLst>
          </p:cNvPr>
          <p:cNvSpPr txBox="1"/>
          <p:nvPr/>
        </p:nvSpPr>
        <p:spPr>
          <a:xfrm>
            <a:off x="4698763" y="127437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by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344C9D7D-C17C-4F00-81D9-83F6839CA691}"/>
              </a:ext>
            </a:extLst>
          </p:cNvPr>
          <p:cNvSpPr/>
          <p:nvPr/>
        </p:nvSpPr>
        <p:spPr>
          <a:xfrm>
            <a:off x="6556695" y="4492864"/>
            <a:ext cx="2376264" cy="540060"/>
          </a:xfrm>
          <a:prstGeom prst="can">
            <a:avLst>
              <a:gd name="adj" fmla="val 39293"/>
            </a:avLst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id="{3B18BAA4-703A-4A3B-838D-1DAAC9857746}"/>
              </a:ext>
            </a:extLst>
          </p:cNvPr>
          <p:cNvSpPr/>
          <p:nvPr/>
        </p:nvSpPr>
        <p:spPr>
          <a:xfrm>
            <a:off x="6853243" y="4144363"/>
            <a:ext cx="1764195" cy="540060"/>
          </a:xfrm>
          <a:prstGeom prst="can">
            <a:avLst>
              <a:gd name="adj" fmla="val 3929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82A83472-3CD7-4D52-B486-F1CBB80D9E2E}"/>
              </a:ext>
            </a:extLst>
          </p:cNvPr>
          <p:cNvSpPr/>
          <p:nvPr/>
        </p:nvSpPr>
        <p:spPr>
          <a:xfrm>
            <a:off x="7192057" y="3730037"/>
            <a:ext cx="1116124" cy="540060"/>
          </a:xfrm>
          <a:prstGeom prst="can">
            <a:avLst>
              <a:gd name="adj" fmla="val 39293"/>
            </a:avLst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7FEC8-7B16-4FDB-AAEA-16206701EA3C}"/>
              </a:ext>
            </a:extLst>
          </p:cNvPr>
          <p:cNvSpPr txBox="1"/>
          <p:nvPr/>
        </p:nvSpPr>
        <p:spPr>
          <a:xfrm>
            <a:off x="9509568" y="3836366"/>
            <a:ext cx="18838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a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c -&gt; b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3 : a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b -&gt; a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2 : b -&gt; c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1 : a -&gt; c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28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5165409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F52293-5A0D-473C-B37D-88E46FADC401}"/>
              </a:ext>
            </a:extLst>
          </p:cNvPr>
          <p:cNvSpPr/>
          <p:nvPr/>
        </p:nvSpPr>
        <p:spPr>
          <a:xfrm>
            <a:off x="6933220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B7D6-7C91-4D57-9F99-85825F81594B}"/>
              </a:ext>
            </a:extLst>
          </p:cNvPr>
          <p:cNvSpPr/>
          <p:nvPr/>
        </p:nvSpPr>
        <p:spPr>
          <a:xfrm>
            <a:off x="7500529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2D55C-4EBC-470A-ACEB-435EDF720C2F}"/>
              </a:ext>
            </a:extLst>
          </p:cNvPr>
          <p:cNvSpPr/>
          <p:nvPr/>
        </p:nvSpPr>
        <p:spPr>
          <a:xfrm>
            <a:off x="8067838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54FBBA-198D-4328-B662-57E761F265AC}"/>
              </a:ext>
            </a:extLst>
          </p:cNvPr>
          <p:cNvSpPr/>
          <p:nvPr/>
        </p:nvSpPr>
        <p:spPr>
          <a:xfrm>
            <a:off x="8635147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CBEAE0-008B-4AEC-B5C2-E78C8FF9E15E}"/>
              </a:ext>
            </a:extLst>
          </p:cNvPr>
          <p:cNvSpPr/>
          <p:nvPr/>
        </p:nvSpPr>
        <p:spPr>
          <a:xfrm>
            <a:off x="9202456" y="2276872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C62FD0-D9B3-40B7-8716-116CCD3323B3}"/>
              </a:ext>
            </a:extLst>
          </p:cNvPr>
          <p:cNvSpPr/>
          <p:nvPr/>
        </p:nvSpPr>
        <p:spPr>
          <a:xfrm>
            <a:off x="6904251" y="1772816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DDAD4E-0701-4F0D-9369-C92BA8CB3092}"/>
              </a:ext>
            </a:extLst>
          </p:cNvPr>
          <p:cNvSpPr/>
          <p:nvPr/>
        </p:nvSpPr>
        <p:spPr>
          <a:xfrm>
            <a:off x="9211678" y="1772816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298281-F603-4C48-A30C-7E1EC534BA38}"/>
              </a:ext>
            </a:extLst>
          </p:cNvPr>
          <p:cNvSpPr/>
          <p:nvPr/>
        </p:nvSpPr>
        <p:spPr>
          <a:xfrm>
            <a:off x="6924465" y="3451993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215CC8-1D6A-4B15-8555-149DBAAA8845}"/>
              </a:ext>
            </a:extLst>
          </p:cNvPr>
          <p:cNvSpPr/>
          <p:nvPr/>
        </p:nvSpPr>
        <p:spPr>
          <a:xfrm>
            <a:off x="7491774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912F7F-51B7-4766-97F4-1B5A8DD1CF12}"/>
              </a:ext>
            </a:extLst>
          </p:cNvPr>
          <p:cNvSpPr/>
          <p:nvPr/>
        </p:nvSpPr>
        <p:spPr>
          <a:xfrm>
            <a:off x="8059083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AA69AE-A203-429F-AA33-31941A39458D}"/>
              </a:ext>
            </a:extLst>
          </p:cNvPr>
          <p:cNvSpPr/>
          <p:nvPr/>
        </p:nvSpPr>
        <p:spPr>
          <a:xfrm>
            <a:off x="8626392" y="3451993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0E3475-FFC4-409B-8667-421C42EF6DDF}"/>
              </a:ext>
            </a:extLst>
          </p:cNvPr>
          <p:cNvSpPr/>
          <p:nvPr/>
        </p:nvSpPr>
        <p:spPr>
          <a:xfrm>
            <a:off x="9193701" y="3451993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12675D-B669-48BF-A18E-6B86716DCA56}"/>
              </a:ext>
            </a:extLst>
          </p:cNvPr>
          <p:cNvSpPr/>
          <p:nvPr/>
        </p:nvSpPr>
        <p:spPr>
          <a:xfrm>
            <a:off x="6895496" y="2924944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81E167-40C3-48CD-AC9F-143C56189DE0}"/>
              </a:ext>
            </a:extLst>
          </p:cNvPr>
          <p:cNvSpPr/>
          <p:nvPr/>
        </p:nvSpPr>
        <p:spPr>
          <a:xfrm>
            <a:off x="9202923" y="2924944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0BA2B1-3116-49E8-B0B0-C3ADD3B9112B}"/>
              </a:ext>
            </a:extLst>
          </p:cNvPr>
          <p:cNvSpPr/>
          <p:nvPr/>
        </p:nvSpPr>
        <p:spPr>
          <a:xfrm>
            <a:off x="7512064" y="4676128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FD590-F27A-4969-898D-15F60CC946BA}"/>
              </a:ext>
            </a:extLst>
          </p:cNvPr>
          <p:cNvSpPr/>
          <p:nvPr/>
        </p:nvSpPr>
        <p:spPr>
          <a:xfrm>
            <a:off x="8079373" y="4676128"/>
            <a:ext cx="576064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710844-0B6A-4150-B353-8177D746F3FB}"/>
              </a:ext>
            </a:extLst>
          </p:cNvPr>
          <p:cNvSpPr/>
          <p:nvPr/>
        </p:nvSpPr>
        <p:spPr>
          <a:xfrm>
            <a:off x="8646682" y="4676128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1F86AF-D0C0-4B1D-86D3-EA5ED0B431A7}"/>
              </a:ext>
            </a:extLst>
          </p:cNvPr>
          <p:cNvSpPr/>
          <p:nvPr/>
        </p:nvSpPr>
        <p:spPr>
          <a:xfrm>
            <a:off x="7500529" y="4172072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417A3F-896D-4C29-A671-EF0634756855}"/>
              </a:ext>
            </a:extLst>
          </p:cNvPr>
          <p:cNvSpPr/>
          <p:nvPr/>
        </p:nvSpPr>
        <p:spPr>
          <a:xfrm>
            <a:off x="8569441" y="4172072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A8AE8A-E197-4AD1-A42A-D224503A1FD1}"/>
              </a:ext>
            </a:extLst>
          </p:cNvPr>
          <p:cNvSpPr/>
          <p:nvPr/>
        </p:nvSpPr>
        <p:spPr>
          <a:xfrm>
            <a:off x="8100897" y="5769259"/>
            <a:ext cx="576064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615B1B-598B-4C89-8031-4C12FEA510B0}"/>
              </a:ext>
            </a:extLst>
          </p:cNvPr>
          <p:cNvSpPr/>
          <p:nvPr/>
        </p:nvSpPr>
        <p:spPr>
          <a:xfrm>
            <a:off x="7484104" y="2907760"/>
            <a:ext cx="57606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9F388-58F6-4799-8042-643AC8201F9A}"/>
              </a:ext>
            </a:extLst>
          </p:cNvPr>
          <p:cNvSpPr txBox="1"/>
          <p:nvPr/>
        </p:nvSpPr>
        <p:spPr>
          <a:xfrm>
            <a:off x="10101572" y="353701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word[1:-1]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BF9A34-A1A8-4D62-8AD0-5C6C86226C54}"/>
              </a:ext>
            </a:extLst>
          </p:cNvPr>
          <p:cNvSpPr txBox="1"/>
          <p:nvPr/>
        </p:nvSpPr>
        <p:spPr>
          <a:xfrm>
            <a:off x="6031157" y="23815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FB690-27FB-4982-B2CE-425B05812DDB}"/>
              </a:ext>
            </a:extLst>
          </p:cNvPr>
          <p:cNvSpPr txBox="1"/>
          <p:nvPr/>
        </p:nvSpPr>
        <p:spPr>
          <a:xfrm>
            <a:off x="6045641" y="358044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FC7DC2-FE17-451B-B707-04035DD4799E}"/>
              </a:ext>
            </a:extLst>
          </p:cNvPr>
          <p:cNvSpPr txBox="1"/>
          <p:nvPr/>
        </p:nvSpPr>
        <p:spPr>
          <a:xfrm>
            <a:off x="9417496" y="467853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word[1:-1]</a:t>
            </a:r>
            <a:endParaRPr lang="ko-KR" alt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83150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4130437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55D3DA-066E-4F3B-8338-B34A59899F58}"/>
              </a:ext>
            </a:extLst>
          </p:cNvPr>
          <p:cNvCxnSpPr/>
          <p:nvPr/>
        </p:nvCxnSpPr>
        <p:spPr>
          <a:xfrm>
            <a:off x="5817096" y="1124744"/>
            <a:ext cx="0" cy="3744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F280CCD-A7BB-407A-8089-45B8ECC5ED08}"/>
              </a:ext>
            </a:extLst>
          </p:cNvPr>
          <p:cNvCxnSpPr/>
          <p:nvPr/>
        </p:nvCxnSpPr>
        <p:spPr>
          <a:xfrm>
            <a:off x="7725308" y="1124744"/>
            <a:ext cx="0" cy="3744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B61DA9-5EB3-42EA-8DAC-21669910BABF}"/>
              </a:ext>
            </a:extLst>
          </p:cNvPr>
          <p:cNvCxnSpPr/>
          <p:nvPr/>
        </p:nvCxnSpPr>
        <p:spPr>
          <a:xfrm>
            <a:off x="5817096" y="4869160"/>
            <a:ext cx="1908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FE2E8AA7-11BC-4618-839D-AFE87627FB8C}"/>
              </a:ext>
            </a:extLst>
          </p:cNvPr>
          <p:cNvCxnSpPr/>
          <p:nvPr/>
        </p:nvCxnSpPr>
        <p:spPr>
          <a:xfrm rot="16200000" flipH="1">
            <a:off x="5151022" y="998730"/>
            <a:ext cx="1728192" cy="1116124"/>
          </a:xfrm>
          <a:prstGeom prst="curvedConnector3">
            <a:avLst>
              <a:gd name="adj1" fmla="val 155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819A37A-A2E8-44E6-BFA3-D336E2F4E4E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0213" y="1043735"/>
            <a:ext cx="1512168" cy="1026114"/>
          </a:xfrm>
          <a:prstGeom prst="curvedConnector3">
            <a:avLst>
              <a:gd name="adj1" fmla="val 1049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FD1D00-0D59-440A-8C98-9C1A0F959813}"/>
              </a:ext>
            </a:extLst>
          </p:cNvPr>
          <p:cNvSpPr txBox="1"/>
          <p:nvPr/>
        </p:nvSpPr>
        <p:spPr>
          <a:xfrm>
            <a:off x="7940761" y="1528293"/>
            <a:ext cx="17139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push(1)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push(2)</a:t>
            </a:r>
            <a:endParaRPr lang="ko-KR" altLang="en-US" sz="240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push(3)</a:t>
            </a:r>
            <a:endParaRPr lang="ko-KR" altLang="en-US" sz="2400"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pop() # 3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pop() # 2</a:t>
            </a: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pop() # 1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790F6C-27F9-4324-A1E1-13A27C86FCE5}"/>
              </a:ext>
            </a:extLst>
          </p:cNvPr>
          <p:cNvSpPr/>
          <p:nvPr/>
        </p:nvSpPr>
        <p:spPr>
          <a:xfrm>
            <a:off x="9654692" y="1819258"/>
            <a:ext cx="1296140" cy="540056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5D267B0-5AE6-4FA8-A885-645E69F9A502}"/>
              </a:ext>
            </a:extLst>
          </p:cNvPr>
          <p:cNvSpPr/>
          <p:nvPr/>
        </p:nvSpPr>
        <p:spPr>
          <a:xfrm>
            <a:off x="9654692" y="1196752"/>
            <a:ext cx="1296140" cy="540056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412D361-672E-41E5-984C-4D17E22FE77D}"/>
              </a:ext>
            </a:extLst>
          </p:cNvPr>
          <p:cNvSpPr/>
          <p:nvPr/>
        </p:nvSpPr>
        <p:spPr>
          <a:xfrm>
            <a:off x="9654692" y="584688"/>
            <a:ext cx="1296140" cy="540056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E6910-EB6C-4760-AF55-74655BB59DC9}"/>
              </a:ext>
            </a:extLst>
          </p:cNvPr>
          <p:cNvSpPr txBox="1"/>
          <p:nvPr/>
        </p:nvSpPr>
        <p:spPr>
          <a:xfrm>
            <a:off x="9884081" y="2672916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LIFO</a:t>
            </a:r>
          </a:p>
          <a:p>
            <a:pPr algn="l"/>
            <a:endParaRPr lang="en-US" altLang="ko-KR" sz="2400"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latin typeface="Consolas" panose="020B0609020204030204" pitchFamily="49" charset="0"/>
              </a:rPr>
              <a:t>STACK</a:t>
            </a:r>
          </a:p>
          <a:p>
            <a:pPr algn="l"/>
            <a:r>
              <a:rPr lang="ko-KR" altLang="en-US" sz="2400">
                <a:latin typeface="Consolas" panose="020B0609020204030204" pitchFamily="49" charset="0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08027" cy="5400600"/>
            <a:chOff x="704528" y="1448780"/>
            <a:chExt cx="790904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6469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964668" y="4682267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964668" y="5150319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548844" y="6166563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width=10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height=20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5075445" y="48691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E62AED-4C8B-4973-954F-2A68258B8F14}"/>
              </a:ext>
            </a:extLst>
          </p:cNvPr>
          <p:cNvSpPr/>
          <p:nvPr/>
        </p:nvSpPr>
        <p:spPr>
          <a:xfrm>
            <a:off x="8214267" y="514937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width=100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9FD35-838D-48CA-968E-BA3EBAFAF870}"/>
              </a:ext>
            </a:extLst>
          </p:cNvPr>
          <p:cNvSpPr/>
          <p:nvPr/>
        </p:nvSpPr>
        <p:spPr>
          <a:xfrm>
            <a:off x="8214267" y="561360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height=200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685171-B715-4ECE-8027-22A542B48209}"/>
              </a:ext>
            </a:extLst>
          </p:cNvPr>
          <p:cNvSpPr/>
          <p:nvPr/>
        </p:nvSpPr>
        <p:spPr>
          <a:xfrm>
            <a:off x="8214267" y="607783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F1828C-9AA3-4A65-90DD-BD8EB43D6B81}"/>
              </a:ext>
            </a:extLst>
          </p:cNvPr>
          <p:cNvSpPr txBox="1"/>
          <p:nvPr/>
        </p:nvSpPr>
        <p:spPr>
          <a:xfrm>
            <a:off x="7580628" y="4863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604628" y="3759122"/>
            <a:ext cx="215656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604628" y="4227174"/>
            <a:ext cx="2156562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1604628" y="4698031"/>
            <a:ext cx="2156562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69AF12-905C-45A9-B4D7-DB4739D29A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6ABE3D-3A28-4EC7-91E9-F9FA946FB2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01320-88BB-4D4A-86C3-2DD53E0D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88" y="1013333"/>
            <a:ext cx="7560840" cy="53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490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D547F-7268-42DD-9C0A-4A21B31FA56E}"/>
              </a:ext>
            </a:extLst>
          </p:cNvPr>
          <p:cNvSpPr txBox="1"/>
          <p:nvPr/>
        </p:nvSpPr>
        <p:spPr>
          <a:xfrm>
            <a:off x="7025233" y="110333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 is a Car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7674D4-14BC-49D2-8A26-C02BB6F69BDA}"/>
              </a:ext>
            </a:extLst>
          </p:cNvPr>
          <p:cNvSpPr txBox="1"/>
          <p:nvPr/>
        </p:nvSpPr>
        <p:spPr>
          <a:xfrm>
            <a:off x="7013767" y="1674405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Car is a Sonata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BF1BA0-B2F4-4748-AECA-B90F166FD0DB}"/>
              </a:ext>
            </a:extLst>
          </p:cNvPr>
          <p:cNvCxnSpPr>
            <a:cxnSpLocks/>
          </p:cNvCxnSpPr>
          <p:nvPr/>
        </p:nvCxnSpPr>
        <p:spPr>
          <a:xfrm>
            <a:off x="6961821" y="1859071"/>
            <a:ext cx="22957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75026</TotalTime>
  <Words>24373</Words>
  <Application>Microsoft Office PowerPoint</Application>
  <PresentationFormat>A4 용지(210x297mm)</PresentationFormat>
  <Paragraphs>5594</Paragraphs>
  <Slides>313</Slides>
  <Notes>308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313</vt:i4>
      </vt:variant>
    </vt:vector>
  </HeadingPairs>
  <TitlesOfParts>
    <vt:vector size="324" baseType="lpstr">
      <vt:lpstr>맑은 고딕</vt:lpstr>
      <vt:lpstr>Arial</vt:lpstr>
      <vt:lpstr>맑은 고딕</vt:lpstr>
      <vt:lpstr>Consolas</vt:lpstr>
      <vt:lpstr>Calibri</vt:lpstr>
      <vt:lpstr>Candara</vt:lpstr>
      <vt:lpstr>Calibri Light</vt:lpstr>
      <vt:lpstr>고도 M</vt:lpstr>
      <vt:lpstr>Wingdings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2990</cp:revision>
  <cp:lastPrinted>2018-09-03T04:45:55Z</cp:lastPrinted>
  <dcterms:created xsi:type="dcterms:W3CDTF">2015-04-18T08:49:35Z</dcterms:created>
  <dcterms:modified xsi:type="dcterms:W3CDTF">2021-07-16T03:43:58Z</dcterms:modified>
</cp:coreProperties>
</file>